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2"/>
  </p:notesMasterIdLst>
  <p:sldIdLst>
    <p:sldId id="276" r:id="rId3"/>
    <p:sldId id="267" r:id="rId4"/>
    <p:sldId id="258" r:id="rId5"/>
    <p:sldId id="268" r:id="rId6"/>
    <p:sldId id="259" r:id="rId7"/>
    <p:sldId id="269" r:id="rId8"/>
    <p:sldId id="260" r:id="rId9"/>
    <p:sldId id="270" r:id="rId10"/>
    <p:sldId id="261" r:id="rId11"/>
    <p:sldId id="271" r:id="rId12"/>
    <p:sldId id="262" r:id="rId13"/>
    <p:sldId id="272" r:id="rId14"/>
    <p:sldId id="263" r:id="rId15"/>
    <p:sldId id="273" r:id="rId16"/>
    <p:sldId id="264" r:id="rId17"/>
    <p:sldId id="274" r:id="rId18"/>
    <p:sldId id="265" r:id="rId19"/>
    <p:sldId id="275" r:id="rId20"/>
    <p:sldId id="266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2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91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47C2C9-B479-41A9-A046-6DD0ECDB8716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B68517E4-D999-45E6-8C7B-540EAF021408}">
      <dgm:prSet phldrT="[Text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»Das wichtigste ist, vom Leben selbst etwas über das Leben zu lernen.«</a:t>
          </a:r>
          <a:endParaRPr lang="de-DE" dirty="0">
            <a:solidFill>
              <a:schemeClr val="tx1"/>
            </a:solidFill>
          </a:endParaRPr>
        </a:p>
      </dgm:t>
    </dgm:pt>
    <dgm:pt modelId="{6F0EFFA9-F354-41B5-8C54-2CD020608C2B}" type="parTrans" cxnId="{0DBE5A20-92F4-4D9B-987C-DD1D86DF4C4C}">
      <dgm:prSet/>
      <dgm:spPr/>
      <dgm:t>
        <a:bodyPr/>
        <a:lstStyle/>
        <a:p>
          <a:endParaRPr lang="de-DE"/>
        </a:p>
      </dgm:t>
    </dgm:pt>
    <dgm:pt modelId="{D8EACD98-EB54-4858-9E6B-C51DD82C50E3}" type="sibTrans" cxnId="{0DBE5A20-92F4-4D9B-987C-DD1D86DF4C4C}">
      <dgm:prSet/>
      <dgm:spPr/>
      <dgm:t>
        <a:bodyPr/>
        <a:lstStyle/>
        <a:p>
          <a:endParaRPr lang="de-DE"/>
        </a:p>
      </dgm:t>
    </dgm:pt>
    <dgm:pt modelId="{4AB1DF02-C028-4280-946C-74A838259D2C}">
      <dgm:prSet phldrT="[Text]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»Jeder kann und sollte etwas für seine Gesundheit tun, um im Alter noch gut dazustehen und der Gesellschaft nicht zur Last zu fallen.«</a:t>
          </a:r>
          <a:endParaRPr lang="de-DE" dirty="0">
            <a:solidFill>
              <a:schemeClr val="tx1"/>
            </a:solidFill>
          </a:endParaRPr>
        </a:p>
      </dgm:t>
    </dgm:pt>
    <dgm:pt modelId="{37F6CC39-C4CC-4E3B-A62A-0B38F4C697C1}" type="parTrans" cxnId="{C504212B-73CA-415D-862D-029AC704EAE6}">
      <dgm:prSet/>
      <dgm:spPr/>
      <dgm:t>
        <a:bodyPr/>
        <a:lstStyle/>
        <a:p>
          <a:endParaRPr lang="de-DE"/>
        </a:p>
      </dgm:t>
    </dgm:pt>
    <dgm:pt modelId="{7EB11A8D-3892-4C9A-A971-D27FC22572FF}" type="sibTrans" cxnId="{C504212B-73CA-415D-862D-029AC704EAE6}">
      <dgm:prSet/>
      <dgm:spPr/>
      <dgm:t>
        <a:bodyPr/>
        <a:lstStyle/>
        <a:p>
          <a:endParaRPr lang="de-DE"/>
        </a:p>
      </dgm:t>
    </dgm:pt>
    <dgm:pt modelId="{A2EEFF13-DE1E-4CD5-8A3D-6005621F5A04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»Ich finde, es sollte nicht ständig alles neu und anders gemacht werden, sondern das bewahrt werden, was sich bewährt hat.«</a:t>
          </a:r>
          <a:endParaRPr lang="de-DE" dirty="0">
            <a:solidFill>
              <a:schemeClr val="tx1"/>
            </a:solidFill>
          </a:endParaRPr>
        </a:p>
      </dgm:t>
    </dgm:pt>
    <dgm:pt modelId="{02EB8CD8-C7FA-46D7-9ADB-A876D1DAA633}" type="parTrans" cxnId="{F5637BE1-39D2-46EB-9C36-780FA8A1ED5E}">
      <dgm:prSet/>
      <dgm:spPr/>
      <dgm:t>
        <a:bodyPr/>
        <a:lstStyle/>
        <a:p>
          <a:endParaRPr lang="de-DE"/>
        </a:p>
      </dgm:t>
    </dgm:pt>
    <dgm:pt modelId="{6C122F02-E7B3-4F50-A9EF-4182DB0DD512}" type="sibTrans" cxnId="{F5637BE1-39D2-46EB-9C36-780FA8A1ED5E}">
      <dgm:prSet/>
      <dgm:spPr/>
      <dgm:t>
        <a:bodyPr/>
        <a:lstStyle/>
        <a:p>
          <a:endParaRPr lang="de-DE"/>
        </a:p>
      </dgm:t>
    </dgm:pt>
    <dgm:pt modelId="{3CAC30EA-29EE-4824-8DCC-7FCEB15CBD4C}">
      <dgm:prSet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»Ich glaube, wenn die Menschen lernen, ganz bei sich zu sein, werden sie die wirklichen Dinge im Leben sehen und verstehen können.«</a:t>
          </a:r>
          <a:endParaRPr lang="de-DE" dirty="0">
            <a:solidFill>
              <a:schemeClr val="tx1"/>
            </a:solidFill>
          </a:endParaRPr>
        </a:p>
      </dgm:t>
    </dgm:pt>
    <dgm:pt modelId="{F819C770-0C3D-422C-9968-FC68C4884034}" type="parTrans" cxnId="{03B1E6DE-80B9-4D5E-B1B9-FC699E5E5E17}">
      <dgm:prSet/>
      <dgm:spPr/>
      <dgm:t>
        <a:bodyPr/>
        <a:lstStyle/>
        <a:p>
          <a:endParaRPr lang="de-DE"/>
        </a:p>
      </dgm:t>
    </dgm:pt>
    <dgm:pt modelId="{9ED75760-4BB4-4C93-BBA4-B367FFB88E83}" type="sibTrans" cxnId="{03B1E6DE-80B9-4D5E-B1B9-FC699E5E5E17}">
      <dgm:prSet/>
      <dgm:spPr/>
      <dgm:t>
        <a:bodyPr/>
        <a:lstStyle/>
        <a:p>
          <a:endParaRPr lang="de-DE"/>
        </a:p>
      </dgm:t>
    </dgm:pt>
    <dgm:pt modelId="{EB1875D7-38E0-4CCE-847E-32FF459DDF80}" type="pres">
      <dgm:prSet presAssocID="{1147C2C9-B479-41A9-A046-6DD0ECDB8716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0B9A84D3-262A-4AC4-BA3F-5E3B1CB6B747}" type="pres">
      <dgm:prSet presAssocID="{1147C2C9-B479-41A9-A046-6DD0ECDB8716}" presName="diamond" presStyleLbl="bgShp" presStyleIdx="0" presStyleCnt="1"/>
      <dgm:spPr>
        <a:noFill/>
      </dgm:spPr>
    </dgm:pt>
    <dgm:pt modelId="{7324526E-46D2-4D78-90DA-FC6CE78FA73C}" type="pres">
      <dgm:prSet presAssocID="{1147C2C9-B479-41A9-A046-6DD0ECDB8716}" presName="quad1" presStyleLbl="node1" presStyleIdx="0" presStyleCnt="4" custScaleX="222088" custScaleY="123831" custLinFactNeighborX="-61398" custLinFactNeighborY="-137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5279751-4342-4404-A807-D360467E8FE3}" type="pres">
      <dgm:prSet presAssocID="{1147C2C9-B479-41A9-A046-6DD0ECDB8716}" presName="quad2" presStyleLbl="node1" presStyleIdx="1" presStyleCnt="4" custScaleX="222088" custScaleY="123831" custLinFactNeighborX="69709" custLinFactNeighborY="-137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70C8E93-2F47-45B6-8335-4D0E42389C46}" type="pres">
      <dgm:prSet presAssocID="{1147C2C9-B479-41A9-A046-6DD0ECDB8716}" presName="quad3" presStyleLbl="node1" presStyleIdx="2" presStyleCnt="4" custScaleX="222088" custScaleY="123831" custLinFactNeighborX="-59716" custLinFactNeighborY="137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A13212A-8B10-4D2B-AEDA-B07EE4E770EB}" type="pres">
      <dgm:prSet presAssocID="{1147C2C9-B479-41A9-A046-6DD0ECDB8716}" presName="quad4" presStyleLbl="node1" presStyleIdx="3" presStyleCnt="4" custScaleX="222088" custScaleY="123831" custLinFactX="27388" custLinFactNeighborX="100000" custLinFactNeighborY="2435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F70CF924-0D57-42DE-BCFB-5DE0409614FD}" type="presOf" srcId="{1147C2C9-B479-41A9-A046-6DD0ECDB8716}" destId="{EB1875D7-38E0-4CCE-847E-32FF459DDF80}" srcOrd="0" destOrd="0" presId="urn:microsoft.com/office/officeart/2005/8/layout/matrix3"/>
    <dgm:cxn modelId="{C504212B-73CA-415D-862D-029AC704EAE6}" srcId="{1147C2C9-B479-41A9-A046-6DD0ECDB8716}" destId="{4AB1DF02-C028-4280-946C-74A838259D2C}" srcOrd="1" destOrd="0" parTransId="{37F6CC39-C4CC-4E3B-A62A-0B38F4C697C1}" sibTransId="{7EB11A8D-3892-4C9A-A971-D27FC22572FF}"/>
    <dgm:cxn modelId="{0DBE5A20-92F4-4D9B-987C-DD1D86DF4C4C}" srcId="{1147C2C9-B479-41A9-A046-6DD0ECDB8716}" destId="{B68517E4-D999-45E6-8C7B-540EAF021408}" srcOrd="0" destOrd="0" parTransId="{6F0EFFA9-F354-41B5-8C54-2CD020608C2B}" sibTransId="{D8EACD98-EB54-4858-9E6B-C51DD82C50E3}"/>
    <dgm:cxn modelId="{7B548953-7D4C-4779-81E5-90D24330746A}" type="presOf" srcId="{3CAC30EA-29EE-4824-8DCC-7FCEB15CBD4C}" destId="{CA13212A-8B10-4D2B-AEDA-B07EE4E770EB}" srcOrd="0" destOrd="0" presId="urn:microsoft.com/office/officeart/2005/8/layout/matrix3"/>
    <dgm:cxn modelId="{551DB2DC-BD5A-47E6-B443-8675AD34C713}" type="presOf" srcId="{B68517E4-D999-45E6-8C7B-540EAF021408}" destId="{7324526E-46D2-4D78-90DA-FC6CE78FA73C}" srcOrd="0" destOrd="0" presId="urn:microsoft.com/office/officeart/2005/8/layout/matrix3"/>
    <dgm:cxn modelId="{3494915B-19CA-4FE1-9791-A3897021EFEE}" type="presOf" srcId="{A2EEFF13-DE1E-4CD5-8A3D-6005621F5A04}" destId="{670C8E93-2F47-45B6-8335-4D0E42389C46}" srcOrd="0" destOrd="0" presId="urn:microsoft.com/office/officeart/2005/8/layout/matrix3"/>
    <dgm:cxn modelId="{03B1E6DE-80B9-4D5E-B1B9-FC699E5E5E17}" srcId="{1147C2C9-B479-41A9-A046-6DD0ECDB8716}" destId="{3CAC30EA-29EE-4824-8DCC-7FCEB15CBD4C}" srcOrd="3" destOrd="0" parTransId="{F819C770-0C3D-422C-9968-FC68C4884034}" sibTransId="{9ED75760-4BB4-4C93-BBA4-B367FFB88E83}"/>
    <dgm:cxn modelId="{EB207DFC-C474-4CD5-BCCD-4F7F7AE6E15B}" type="presOf" srcId="{4AB1DF02-C028-4280-946C-74A838259D2C}" destId="{05279751-4342-4404-A807-D360467E8FE3}" srcOrd="0" destOrd="0" presId="urn:microsoft.com/office/officeart/2005/8/layout/matrix3"/>
    <dgm:cxn modelId="{F5637BE1-39D2-46EB-9C36-780FA8A1ED5E}" srcId="{1147C2C9-B479-41A9-A046-6DD0ECDB8716}" destId="{A2EEFF13-DE1E-4CD5-8A3D-6005621F5A04}" srcOrd="2" destOrd="0" parTransId="{02EB8CD8-C7FA-46D7-9ADB-A876D1DAA633}" sibTransId="{6C122F02-E7B3-4F50-A9EF-4182DB0DD512}"/>
    <dgm:cxn modelId="{D5BA317F-41CF-4DC3-BA9C-9E3CC88ABDCC}" type="presParOf" srcId="{EB1875D7-38E0-4CCE-847E-32FF459DDF80}" destId="{0B9A84D3-262A-4AC4-BA3F-5E3B1CB6B747}" srcOrd="0" destOrd="0" presId="urn:microsoft.com/office/officeart/2005/8/layout/matrix3"/>
    <dgm:cxn modelId="{747449EC-BC19-45B1-84DB-F1E9435BBB74}" type="presParOf" srcId="{EB1875D7-38E0-4CCE-847E-32FF459DDF80}" destId="{7324526E-46D2-4D78-90DA-FC6CE78FA73C}" srcOrd="1" destOrd="0" presId="urn:microsoft.com/office/officeart/2005/8/layout/matrix3"/>
    <dgm:cxn modelId="{046AC25F-0710-4560-9E50-0E4F4E80C8E5}" type="presParOf" srcId="{EB1875D7-38E0-4CCE-847E-32FF459DDF80}" destId="{05279751-4342-4404-A807-D360467E8FE3}" srcOrd="2" destOrd="0" presId="urn:microsoft.com/office/officeart/2005/8/layout/matrix3"/>
    <dgm:cxn modelId="{1D346400-432B-42FB-B85B-86366E57682C}" type="presParOf" srcId="{EB1875D7-38E0-4CCE-847E-32FF459DDF80}" destId="{670C8E93-2F47-45B6-8335-4D0E42389C46}" srcOrd="3" destOrd="0" presId="urn:microsoft.com/office/officeart/2005/8/layout/matrix3"/>
    <dgm:cxn modelId="{8F811037-92C4-4EBF-803B-1E21E3B8D540}" type="presParOf" srcId="{EB1875D7-38E0-4CCE-847E-32FF459DDF80}" destId="{CA13212A-8B10-4D2B-AEDA-B07EE4E770E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47C2C9-B479-41A9-A046-6DD0ECDB8716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B68517E4-D999-45E6-8C7B-540EAF021408}">
      <dgm:prSet phldrT="[Text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»Ich halte meine Ansprüche niedrig und verlasse mich auf das, was sich bewährt hat. So muss ich keine bösen Überraschungen erleben – und kann Geld sparen.«</a:t>
          </a:r>
          <a:endParaRPr lang="de-DE" dirty="0">
            <a:solidFill>
              <a:schemeClr val="tx1"/>
            </a:solidFill>
          </a:endParaRPr>
        </a:p>
      </dgm:t>
    </dgm:pt>
    <dgm:pt modelId="{6F0EFFA9-F354-41B5-8C54-2CD020608C2B}" type="parTrans" cxnId="{0DBE5A20-92F4-4D9B-987C-DD1D86DF4C4C}">
      <dgm:prSet/>
      <dgm:spPr/>
      <dgm:t>
        <a:bodyPr/>
        <a:lstStyle/>
        <a:p>
          <a:endParaRPr lang="de-DE"/>
        </a:p>
      </dgm:t>
    </dgm:pt>
    <dgm:pt modelId="{D8EACD98-EB54-4858-9E6B-C51DD82C50E3}" type="sibTrans" cxnId="{0DBE5A20-92F4-4D9B-987C-DD1D86DF4C4C}">
      <dgm:prSet/>
      <dgm:spPr/>
      <dgm:t>
        <a:bodyPr/>
        <a:lstStyle/>
        <a:p>
          <a:endParaRPr lang="de-DE"/>
        </a:p>
      </dgm:t>
    </dgm:pt>
    <dgm:pt modelId="{4AB1DF02-C028-4280-946C-74A838259D2C}">
      <dgm:prSet phldrT="[Text]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»Wer rastet, der rostet.«</a:t>
          </a:r>
          <a:endParaRPr lang="de-DE" dirty="0">
            <a:solidFill>
              <a:schemeClr val="tx1"/>
            </a:solidFill>
          </a:endParaRPr>
        </a:p>
      </dgm:t>
    </dgm:pt>
    <dgm:pt modelId="{37F6CC39-C4CC-4E3B-A62A-0B38F4C697C1}" type="parTrans" cxnId="{C504212B-73CA-415D-862D-029AC704EAE6}">
      <dgm:prSet/>
      <dgm:spPr/>
      <dgm:t>
        <a:bodyPr/>
        <a:lstStyle/>
        <a:p>
          <a:endParaRPr lang="de-DE"/>
        </a:p>
      </dgm:t>
    </dgm:pt>
    <dgm:pt modelId="{7EB11A8D-3892-4C9A-A971-D27FC22572FF}" type="sibTrans" cxnId="{C504212B-73CA-415D-862D-029AC704EAE6}">
      <dgm:prSet/>
      <dgm:spPr/>
      <dgm:t>
        <a:bodyPr/>
        <a:lstStyle/>
        <a:p>
          <a:endParaRPr lang="de-DE"/>
        </a:p>
      </dgm:t>
    </dgm:pt>
    <dgm:pt modelId="{A2EEFF13-DE1E-4CD5-8A3D-6005621F5A04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»Mit Respekt und Optimismus im Herzen wird aus jeder Alltagssituation eine freundliche Begegnung.«</a:t>
          </a:r>
          <a:endParaRPr lang="de-DE" dirty="0">
            <a:solidFill>
              <a:schemeClr val="tx1"/>
            </a:solidFill>
          </a:endParaRPr>
        </a:p>
      </dgm:t>
    </dgm:pt>
    <dgm:pt modelId="{02EB8CD8-C7FA-46D7-9ADB-A876D1DAA633}" type="parTrans" cxnId="{F5637BE1-39D2-46EB-9C36-780FA8A1ED5E}">
      <dgm:prSet/>
      <dgm:spPr/>
      <dgm:t>
        <a:bodyPr/>
        <a:lstStyle/>
        <a:p>
          <a:endParaRPr lang="de-DE"/>
        </a:p>
      </dgm:t>
    </dgm:pt>
    <dgm:pt modelId="{6C122F02-E7B3-4F50-A9EF-4182DB0DD512}" type="sibTrans" cxnId="{F5637BE1-39D2-46EB-9C36-780FA8A1ED5E}">
      <dgm:prSet/>
      <dgm:spPr/>
      <dgm:t>
        <a:bodyPr/>
        <a:lstStyle/>
        <a:p>
          <a:endParaRPr lang="de-DE"/>
        </a:p>
      </dgm:t>
    </dgm:pt>
    <dgm:pt modelId="{3CAC30EA-29EE-4824-8DCC-7FCEB15CBD4C}">
      <dgm:prSet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»Mein Körper ist meine Leidenschaft, da gibt es immer was zu tun.«</a:t>
          </a:r>
          <a:endParaRPr lang="de-DE" dirty="0">
            <a:solidFill>
              <a:schemeClr val="tx1"/>
            </a:solidFill>
          </a:endParaRPr>
        </a:p>
      </dgm:t>
    </dgm:pt>
    <dgm:pt modelId="{F819C770-0C3D-422C-9968-FC68C4884034}" type="parTrans" cxnId="{03B1E6DE-80B9-4D5E-B1B9-FC699E5E5E17}">
      <dgm:prSet/>
      <dgm:spPr/>
      <dgm:t>
        <a:bodyPr/>
        <a:lstStyle/>
        <a:p>
          <a:endParaRPr lang="de-DE"/>
        </a:p>
      </dgm:t>
    </dgm:pt>
    <dgm:pt modelId="{9ED75760-4BB4-4C93-BBA4-B367FFB88E83}" type="sibTrans" cxnId="{03B1E6DE-80B9-4D5E-B1B9-FC699E5E5E17}">
      <dgm:prSet/>
      <dgm:spPr/>
      <dgm:t>
        <a:bodyPr/>
        <a:lstStyle/>
        <a:p>
          <a:endParaRPr lang="de-DE"/>
        </a:p>
      </dgm:t>
    </dgm:pt>
    <dgm:pt modelId="{EB1875D7-38E0-4CCE-847E-32FF459DDF80}" type="pres">
      <dgm:prSet presAssocID="{1147C2C9-B479-41A9-A046-6DD0ECDB8716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0B9A84D3-262A-4AC4-BA3F-5E3B1CB6B747}" type="pres">
      <dgm:prSet presAssocID="{1147C2C9-B479-41A9-A046-6DD0ECDB8716}" presName="diamond" presStyleLbl="bgShp" presStyleIdx="0" presStyleCnt="1"/>
      <dgm:spPr>
        <a:noFill/>
      </dgm:spPr>
    </dgm:pt>
    <dgm:pt modelId="{7324526E-46D2-4D78-90DA-FC6CE78FA73C}" type="pres">
      <dgm:prSet presAssocID="{1147C2C9-B479-41A9-A046-6DD0ECDB8716}" presName="quad1" presStyleLbl="node1" presStyleIdx="0" presStyleCnt="4" custScaleX="222088" custScaleY="123831" custLinFactNeighborX="-61398" custLinFactNeighborY="-137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5279751-4342-4404-A807-D360467E8FE3}" type="pres">
      <dgm:prSet presAssocID="{1147C2C9-B479-41A9-A046-6DD0ECDB8716}" presName="quad2" presStyleLbl="node1" presStyleIdx="1" presStyleCnt="4" custScaleX="222088" custScaleY="123831" custLinFactNeighborX="69709" custLinFactNeighborY="-137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70C8E93-2F47-45B6-8335-4D0E42389C46}" type="pres">
      <dgm:prSet presAssocID="{1147C2C9-B479-41A9-A046-6DD0ECDB8716}" presName="quad3" presStyleLbl="node1" presStyleIdx="2" presStyleCnt="4" custScaleX="222088" custScaleY="123831" custLinFactNeighborX="-59716" custLinFactNeighborY="137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A13212A-8B10-4D2B-AEDA-B07EE4E770EB}" type="pres">
      <dgm:prSet presAssocID="{1147C2C9-B479-41A9-A046-6DD0ECDB8716}" presName="quad4" presStyleLbl="node1" presStyleIdx="3" presStyleCnt="4" custScaleX="222088" custScaleY="123831" custLinFactX="27388" custLinFactNeighborX="100000" custLinFactNeighborY="2435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F70CF924-0D57-42DE-BCFB-5DE0409614FD}" type="presOf" srcId="{1147C2C9-B479-41A9-A046-6DD0ECDB8716}" destId="{EB1875D7-38E0-4CCE-847E-32FF459DDF80}" srcOrd="0" destOrd="0" presId="urn:microsoft.com/office/officeart/2005/8/layout/matrix3"/>
    <dgm:cxn modelId="{C504212B-73CA-415D-862D-029AC704EAE6}" srcId="{1147C2C9-B479-41A9-A046-6DD0ECDB8716}" destId="{4AB1DF02-C028-4280-946C-74A838259D2C}" srcOrd="1" destOrd="0" parTransId="{37F6CC39-C4CC-4E3B-A62A-0B38F4C697C1}" sibTransId="{7EB11A8D-3892-4C9A-A971-D27FC22572FF}"/>
    <dgm:cxn modelId="{0DBE5A20-92F4-4D9B-987C-DD1D86DF4C4C}" srcId="{1147C2C9-B479-41A9-A046-6DD0ECDB8716}" destId="{B68517E4-D999-45E6-8C7B-540EAF021408}" srcOrd="0" destOrd="0" parTransId="{6F0EFFA9-F354-41B5-8C54-2CD020608C2B}" sibTransId="{D8EACD98-EB54-4858-9E6B-C51DD82C50E3}"/>
    <dgm:cxn modelId="{7B548953-7D4C-4779-81E5-90D24330746A}" type="presOf" srcId="{3CAC30EA-29EE-4824-8DCC-7FCEB15CBD4C}" destId="{CA13212A-8B10-4D2B-AEDA-B07EE4E770EB}" srcOrd="0" destOrd="0" presId="urn:microsoft.com/office/officeart/2005/8/layout/matrix3"/>
    <dgm:cxn modelId="{551DB2DC-BD5A-47E6-B443-8675AD34C713}" type="presOf" srcId="{B68517E4-D999-45E6-8C7B-540EAF021408}" destId="{7324526E-46D2-4D78-90DA-FC6CE78FA73C}" srcOrd="0" destOrd="0" presId="urn:microsoft.com/office/officeart/2005/8/layout/matrix3"/>
    <dgm:cxn modelId="{3494915B-19CA-4FE1-9791-A3897021EFEE}" type="presOf" srcId="{A2EEFF13-DE1E-4CD5-8A3D-6005621F5A04}" destId="{670C8E93-2F47-45B6-8335-4D0E42389C46}" srcOrd="0" destOrd="0" presId="urn:microsoft.com/office/officeart/2005/8/layout/matrix3"/>
    <dgm:cxn modelId="{03B1E6DE-80B9-4D5E-B1B9-FC699E5E5E17}" srcId="{1147C2C9-B479-41A9-A046-6DD0ECDB8716}" destId="{3CAC30EA-29EE-4824-8DCC-7FCEB15CBD4C}" srcOrd="3" destOrd="0" parTransId="{F819C770-0C3D-422C-9968-FC68C4884034}" sibTransId="{9ED75760-4BB4-4C93-BBA4-B367FFB88E83}"/>
    <dgm:cxn modelId="{EB207DFC-C474-4CD5-BCCD-4F7F7AE6E15B}" type="presOf" srcId="{4AB1DF02-C028-4280-946C-74A838259D2C}" destId="{05279751-4342-4404-A807-D360467E8FE3}" srcOrd="0" destOrd="0" presId="urn:microsoft.com/office/officeart/2005/8/layout/matrix3"/>
    <dgm:cxn modelId="{F5637BE1-39D2-46EB-9C36-780FA8A1ED5E}" srcId="{1147C2C9-B479-41A9-A046-6DD0ECDB8716}" destId="{A2EEFF13-DE1E-4CD5-8A3D-6005621F5A04}" srcOrd="2" destOrd="0" parTransId="{02EB8CD8-C7FA-46D7-9ADB-A876D1DAA633}" sibTransId="{6C122F02-E7B3-4F50-A9EF-4182DB0DD512}"/>
    <dgm:cxn modelId="{D5BA317F-41CF-4DC3-BA9C-9E3CC88ABDCC}" type="presParOf" srcId="{EB1875D7-38E0-4CCE-847E-32FF459DDF80}" destId="{0B9A84D3-262A-4AC4-BA3F-5E3B1CB6B747}" srcOrd="0" destOrd="0" presId="urn:microsoft.com/office/officeart/2005/8/layout/matrix3"/>
    <dgm:cxn modelId="{747449EC-BC19-45B1-84DB-F1E9435BBB74}" type="presParOf" srcId="{EB1875D7-38E0-4CCE-847E-32FF459DDF80}" destId="{7324526E-46D2-4D78-90DA-FC6CE78FA73C}" srcOrd="1" destOrd="0" presId="urn:microsoft.com/office/officeart/2005/8/layout/matrix3"/>
    <dgm:cxn modelId="{046AC25F-0710-4560-9E50-0E4F4E80C8E5}" type="presParOf" srcId="{EB1875D7-38E0-4CCE-847E-32FF459DDF80}" destId="{05279751-4342-4404-A807-D360467E8FE3}" srcOrd="2" destOrd="0" presId="urn:microsoft.com/office/officeart/2005/8/layout/matrix3"/>
    <dgm:cxn modelId="{1D346400-432B-42FB-B85B-86366E57682C}" type="presParOf" srcId="{EB1875D7-38E0-4CCE-847E-32FF459DDF80}" destId="{670C8E93-2F47-45B6-8335-4D0E42389C46}" srcOrd="3" destOrd="0" presId="urn:microsoft.com/office/officeart/2005/8/layout/matrix3"/>
    <dgm:cxn modelId="{8F811037-92C4-4EBF-803B-1E21E3B8D540}" type="presParOf" srcId="{EB1875D7-38E0-4CCE-847E-32FF459DDF80}" destId="{CA13212A-8B10-4D2B-AEDA-B07EE4E770E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147C2C9-B479-41A9-A046-6DD0ECDB8716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B68517E4-D999-45E6-8C7B-540EAF021408}">
      <dgm:prSet phldrT="[Text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»Wenn ich im hohen Alter auf die Gesellschaft blicke, möchte ich sehen, wie sich Menschlichkeit unter den Menschen ausgebreitet hat.«</a:t>
          </a:r>
          <a:endParaRPr lang="de-DE" dirty="0">
            <a:solidFill>
              <a:schemeClr val="tx1"/>
            </a:solidFill>
          </a:endParaRPr>
        </a:p>
      </dgm:t>
    </dgm:pt>
    <dgm:pt modelId="{6F0EFFA9-F354-41B5-8C54-2CD020608C2B}" type="parTrans" cxnId="{0DBE5A20-92F4-4D9B-987C-DD1D86DF4C4C}">
      <dgm:prSet/>
      <dgm:spPr/>
      <dgm:t>
        <a:bodyPr/>
        <a:lstStyle/>
        <a:p>
          <a:endParaRPr lang="de-DE"/>
        </a:p>
      </dgm:t>
    </dgm:pt>
    <dgm:pt modelId="{D8EACD98-EB54-4858-9E6B-C51DD82C50E3}" type="sibTrans" cxnId="{0DBE5A20-92F4-4D9B-987C-DD1D86DF4C4C}">
      <dgm:prSet/>
      <dgm:spPr/>
      <dgm:t>
        <a:bodyPr/>
        <a:lstStyle/>
        <a:p>
          <a:endParaRPr lang="de-DE"/>
        </a:p>
      </dgm:t>
    </dgm:pt>
    <dgm:pt modelId="{4AB1DF02-C028-4280-946C-74A838259D2C}">
      <dgm:prSet phldrT="[Text]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»Ich möchte so lange wie möglich ein gesundes Leben </a:t>
          </a:r>
          <a:r>
            <a:rPr lang="de-DE" dirty="0" err="1" smtClean="0">
              <a:solidFill>
                <a:schemeClr val="tx1"/>
              </a:solidFill>
            </a:rPr>
            <a:t>leben</a:t>
          </a:r>
          <a:r>
            <a:rPr lang="de-DE" dirty="0" smtClean="0">
              <a:solidFill>
                <a:schemeClr val="tx1"/>
              </a:solidFill>
            </a:rPr>
            <a:t>. Deshalb kümmere ich mich zuallererst um mich und meine Gesundheit.«</a:t>
          </a:r>
          <a:endParaRPr lang="de-DE" dirty="0">
            <a:solidFill>
              <a:schemeClr val="tx1"/>
            </a:solidFill>
          </a:endParaRPr>
        </a:p>
      </dgm:t>
    </dgm:pt>
    <dgm:pt modelId="{37F6CC39-C4CC-4E3B-A62A-0B38F4C697C1}" type="parTrans" cxnId="{C504212B-73CA-415D-862D-029AC704EAE6}">
      <dgm:prSet/>
      <dgm:spPr/>
      <dgm:t>
        <a:bodyPr/>
        <a:lstStyle/>
        <a:p>
          <a:endParaRPr lang="de-DE"/>
        </a:p>
      </dgm:t>
    </dgm:pt>
    <dgm:pt modelId="{7EB11A8D-3892-4C9A-A971-D27FC22572FF}" type="sibTrans" cxnId="{C504212B-73CA-415D-862D-029AC704EAE6}">
      <dgm:prSet/>
      <dgm:spPr/>
      <dgm:t>
        <a:bodyPr/>
        <a:lstStyle/>
        <a:p>
          <a:endParaRPr lang="de-DE"/>
        </a:p>
      </dgm:t>
    </dgm:pt>
    <dgm:pt modelId="{A2EEFF13-DE1E-4CD5-8A3D-6005621F5A04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»Ich will mein Leben lang aktiv und informiert bleiben und meine Erfahrungen an die Menschheit weitergeben.«</a:t>
          </a:r>
          <a:endParaRPr lang="de-DE" dirty="0">
            <a:solidFill>
              <a:schemeClr val="tx1"/>
            </a:solidFill>
          </a:endParaRPr>
        </a:p>
      </dgm:t>
    </dgm:pt>
    <dgm:pt modelId="{02EB8CD8-C7FA-46D7-9ADB-A876D1DAA633}" type="parTrans" cxnId="{F5637BE1-39D2-46EB-9C36-780FA8A1ED5E}">
      <dgm:prSet/>
      <dgm:spPr/>
      <dgm:t>
        <a:bodyPr/>
        <a:lstStyle/>
        <a:p>
          <a:endParaRPr lang="de-DE"/>
        </a:p>
      </dgm:t>
    </dgm:pt>
    <dgm:pt modelId="{6C122F02-E7B3-4F50-A9EF-4182DB0DD512}" type="sibTrans" cxnId="{F5637BE1-39D2-46EB-9C36-780FA8A1ED5E}">
      <dgm:prSet/>
      <dgm:spPr/>
      <dgm:t>
        <a:bodyPr/>
        <a:lstStyle/>
        <a:p>
          <a:endParaRPr lang="de-DE"/>
        </a:p>
      </dgm:t>
    </dgm:pt>
    <dgm:pt modelId="{3CAC30EA-29EE-4824-8DCC-7FCEB15CBD4C}">
      <dgm:prSet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»Ich möchte mein Leben sicher und ohne große Überraschungen verbringen. Am Ende will ich sagen können: Ich bin gut über die Runden gekommen und habe meine Verhältnisse in Ordnung gehalten.«</a:t>
          </a:r>
          <a:endParaRPr lang="de-DE" dirty="0">
            <a:solidFill>
              <a:schemeClr val="tx1"/>
            </a:solidFill>
          </a:endParaRPr>
        </a:p>
      </dgm:t>
    </dgm:pt>
    <dgm:pt modelId="{F819C770-0C3D-422C-9968-FC68C4884034}" type="parTrans" cxnId="{03B1E6DE-80B9-4D5E-B1B9-FC699E5E5E17}">
      <dgm:prSet/>
      <dgm:spPr/>
      <dgm:t>
        <a:bodyPr/>
        <a:lstStyle/>
        <a:p>
          <a:endParaRPr lang="de-DE"/>
        </a:p>
      </dgm:t>
    </dgm:pt>
    <dgm:pt modelId="{9ED75760-4BB4-4C93-BBA4-B367FFB88E83}" type="sibTrans" cxnId="{03B1E6DE-80B9-4D5E-B1B9-FC699E5E5E17}">
      <dgm:prSet/>
      <dgm:spPr/>
      <dgm:t>
        <a:bodyPr/>
        <a:lstStyle/>
        <a:p>
          <a:endParaRPr lang="de-DE"/>
        </a:p>
      </dgm:t>
    </dgm:pt>
    <dgm:pt modelId="{EB1875D7-38E0-4CCE-847E-32FF459DDF80}" type="pres">
      <dgm:prSet presAssocID="{1147C2C9-B479-41A9-A046-6DD0ECDB8716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0B9A84D3-262A-4AC4-BA3F-5E3B1CB6B747}" type="pres">
      <dgm:prSet presAssocID="{1147C2C9-B479-41A9-A046-6DD0ECDB8716}" presName="diamond" presStyleLbl="bgShp" presStyleIdx="0" presStyleCnt="1"/>
      <dgm:spPr>
        <a:noFill/>
      </dgm:spPr>
    </dgm:pt>
    <dgm:pt modelId="{7324526E-46D2-4D78-90DA-FC6CE78FA73C}" type="pres">
      <dgm:prSet presAssocID="{1147C2C9-B479-41A9-A046-6DD0ECDB8716}" presName="quad1" presStyleLbl="node1" presStyleIdx="0" presStyleCnt="4" custScaleX="222088" custScaleY="123831" custLinFactNeighborX="-61398" custLinFactNeighborY="-137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5279751-4342-4404-A807-D360467E8FE3}" type="pres">
      <dgm:prSet presAssocID="{1147C2C9-B479-41A9-A046-6DD0ECDB8716}" presName="quad2" presStyleLbl="node1" presStyleIdx="1" presStyleCnt="4" custScaleX="222088" custScaleY="123831" custLinFactNeighborX="69709" custLinFactNeighborY="-137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70C8E93-2F47-45B6-8335-4D0E42389C46}" type="pres">
      <dgm:prSet presAssocID="{1147C2C9-B479-41A9-A046-6DD0ECDB8716}" presName="quad3" presStyleLbl="node1" presStyleIdx="2" presStyleCnt="4" custScaleX="222088" custScaleY="123831" custLinFactNeighborX="-59716" custLinFactNeighborY="137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A13212A-8B10-4D2B-AEDA-B07EE4E770EB}" type="pres">
      <dgm:prSet presAssocID="{1147C2C9-B479-41A9-A046-6DD0ECDB8716}" presName="quad4" presStyleLbl="node1" presStyleIdx="3" presStyleCnt="4" custScaleX="222088" custScaleY="123831" custLinFactX="27388" custLinFactNeighborX="100000" custLinFactNeighborY="2435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F70CF924-0D57-42DE-BCFB-5DE0409614FD}" type="presOf" srcId="{1147C2C9-B479-41A9-A046-6DD0ECDB8716}" destId="{EB1875D7-38E0-4CCE-847E-32FF459DDF80}" srcOrd="0" destOrd="0" presId="urn:microsoft.com/office/officeart/2005/8/layout/matrix3"/>
    <dgm:cxn modelId="{C504212B-73CA-415D-862D-029AC704EAE6}" srcId="{1147C2C9-B479-41A9-A046-6DD0ECDB8716}" destId="{4AB1DF02-C028-4280-946C-74A838259D2C}" srcOrd="1" destOrd="0" parTransId="{37F6CC39-C4CC-4E3B-A62A-0B38F4C697C1}" sibTransId="{7EB11A8D-3892-4C9A-A971-D27FC22572FF}"/>
    <dgm:cxn modelId="{0DBE5A20-92F4-4D9B-987C-DD1D86DF4C4C}" srcId="{1147C2C9-B479-41A9-A046-6DD0ECDB8716}" destId="{B68517E4-D999-45E6-8C7B-540EAF021408}" srcOrd="0" destOrd="0" parTransId="{6F0EFFA9-F354-41B5-8C54-2CD020608C2B}" sibTransId="{D8EACD98-EB54-4858-9E6B-C51DD82C50E3}"/>
    <dgm:cxn modelId="{7B548953-7D4C-4779-81E5-90D24330746A}" type="presOf" srcId="{3CAC30EA-29EE-4824-8DCC-7FCEB15CBD4C}" destId="{CA13212A-8B10-4D2B-AEDA-B07EE4E770EB}" srcOrd="0" destOrd="0" presId="urn:microsoft.com/office/officeart/2005/8/layout/matrix3"/>
    <dgm:cxn modelId="{551DB2DC-BD5A-47E6-B443-8675AD34C713}" type="presOf" srcId="{B68517E4-D999-45E6-8C7B-540EAF021408}" destId="{7324526E-46D2-4D78-90DA-FC6CE78FA73C}" srcOrd="0" destOrd="0" presId="urn:microsoft.com/office/officeart/2005/8/layout/matrix3"/>
    <dgm:cxn modelId="{3494915B-19CA-4FE1-9791-A3897021EFEE}" type="presOf" srcId="{A2EEFF13-DE1E-4CD5-8A3D-6005621F5A04}" destId="{670C8E93-2F47-45B6-8335-4D0E42389C46}" srcOrd="0" destOrd="0" presId="urn:microsoft.com/office/officeart/2005/8/layout/matrix3"/>
    <dgm:cxn modelId="{03B1E6DE-80B9-4D5E-B1B9-FC699E5E5E17}" srcId="{1147C2C9-B479-41A9-A046-6DD0ECDB8716}" destId="{3CAC30EA-29EE-4824-8DCC-7FCEB15CBD4C}" srcOrd="3" destOrd="0" parTransId="{F819C770-0C3D-422C-9968-FC68C4884034}" sibTransId="{9ED75760-4BB4-4C93-BBA4-B367FFB88E83}"/>
    <dgm:cxn modelId="{EB207DFC-C474-4CD5-BCCD-4F7F7AE6E15B}" type="presOf" srcId="{4AB1DF02-C028-4280-946C-74A838259D2C}" destId="{05279751-4342-4404-A807-D360467E8FE3}" srcOrd="0" destOrd="0" presId="urn:microsoft.com/office/officeart/2005/8/layout/matrix3"/>
    <dgm:cxn modelId="{F5637BE1-39D2-46EB-9C36-780FA8A1ED5E}" srcId="{1147C2C9-B479-41A9-A046-6DD0ECDB8716}" destId="{A2EEFF13-DE1E-4CD5-8A3D-6005621F5A04}" srcOrd="2" destOrd="0" parTransId="{02EB8CD8-C7FA-46D7-9ADB-A876D1DAA633}" sibTransId="{6C122F02-E7B3-4F50-A9EF-4182DB0DD512}"/>
    <dgm:cxn modelId="{D5BA317F-41CF-4DC3-BA9C-9E3CC88ABDCC}" type="presParOf" srcId="{EB1875D7-38E0-4CCE-847E-32FF459DDF80}" destId="{0B9A84D3-262A-4AC4-BA3F-5E3B1CB6B747}" srcOrd="0" destOrd="0" presId="urn:microsoft.com/office/officeart/2005/8/layout/matrix3"/>
    <dgm:cxn modelId="{747449EC-BC19-45B1-84DB-F1E9435BBB74}" type="presParOf" srcId="{EB1875D7-38E0-4CCE-847E-32FF459DDF80}" destId="{7324526E-46D2-4D78-90DA-FC6CE78FA73C}" srcOrd="1" destOrd="0" presId="urn:microsoft.com/office/officeart/2005/8/layout/matrix3"/>
    <dgm:cxn modelId="{046AC25F-0710-4560-9E50-0E4F4E80C8E5}" type="presParOf" srcId="{EB1875D7-38E0-4CCE-847E-32FF459DDF80}" destId="{05279751-4342-4404-A807-D360467E8FE3}" srcOrd="2" destOrd="0" presId="urn:microsoft.com/office/officeart/2005/8/layout/matrix3"/>
    <dgm:cxn modelId="{1D346400-432B-42FB-B85B-86366E57682C}" type="presParOf" srcId="{EB1875D7-38E0-4CCE-847E-32FF459DDF80}" destId="{670C8E93-2F47-45B6-8335-4D0E42389C46}" srcOrd="3" destOrd="0" presId="urn:microsoft.com/office/officeart/2005/8/layout/matrix3"/>
    <dgm:cxn modelId="{8F811037-92C4-4EBF-803B-1E21E3B8D540}" type="presParOf" srcId="{EB1875D7-38E0-4CCE-847E-32FF459DDF80}" destId="{CA13212A-8B10-4D2B-AEDA-B07EE4E770E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147C2C9-B479-41A9-A046-6DD0ECDB8716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B68517E4-D999-45E6-8C7B-540EAF021408}">
      <dgm:prSet phldrT="[Text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»Ich arbeite gerne im Team und freue mich, wenn ich nicht alles alleine machen muss.«</a:t>
          </a:r>
          <a:endParaRPr lang="de-DE" dirty="0">
            <a:solidFill>
              <a:schemeClr val="tx1"/>
            </a:solidFill>
          </a:endParaRPr>
        </a:p>
      </dgm:t>
    </dgm:pt>
    <dgm:pt modelId="{6F0EFFA9-F354-41B5-8C54-2CD020608C2B}" type="parTrans" cxnId="{0DBE5A20-92F4-4D9B-987C-DD1D86DF4C4C}">
      <dgm:prSet/>
      <dgm:spPr/>
      <dgm:t>
        <a:bodyPr/>
        <a:lstStyle/>
        <a:p>
          <a:endParaRPr lang="de-DE"/>
        </a:p>
      </dgm:t>
    </dgm:pt>
    <dgm:pt modelId="{D8EACD98-EB54-4858-9E6B-C51DD82C50E3}" type="sibTrans" cxnId="{0DBE5A20-92F4-4D9B-987C-DD1D86DF4C4C}">
      <dgm:prSet/>
      <dgm:spPr/>
      <dgm:t>
        <a:bodyPr/>
        <a:lstStyle/>
        <a:p>
          <a:endParaRPr lang="de-DE"/>
        </a:p>
      </dgm:t>
    </dgm:pt>
    <dgm:pt modelId="{4AB1DF02-C028-4280-946C-74A838259D2C}">
      <dgm:prSet phldrT="[Text]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»Ich plane Dinge am liebsten selbst, dann bedarf es keinen Absprachen.«</a:t>
          </a:r>
          <a:endParaRPr lang="de-DE" dirty="0">
            <a:solidFill>
              <a:schemeClr val="tx1"/>
            </a:solidFill>
          </a:endParaRPr>
        </a:p>
      </dgm:t>
    </dgm:pt>
    <dgm:pt modelId="{37F6CC39-C4CC-4E3B-A62A-0B38F4C697C1}" type="parTrans" cxnId="{C504212B-73CA-415D-862D-029AC704EAE6}">
      <dgm:prSet/>
      <dgm:spPr/>
      <dgm:t>
        <a:bodyPr/>
        <a:lstStyle/>
        <a:p>
          <a:endParaRPr lang="de-DE"/>
        </a:p>
      </dgm:t>
    </dgm:pt>
    <dgm:pt modelId="{7EB11A8D-3892-4C9A-A971-D27FC22572FF}" type="sibTrans" cxnId="{C504212B-73CA-415D-862D-029AC704EAE6}">
      <dgm:prSet/>
      <dgm:spPr/>
      <dgm:t>
        <a:bodyPr/>
        <a:lstStyle/>
        <a:p>
          <a:endParaRPr lang="de-DE"/>
        </a:p>
      </dgm:t>
    </dgm:pt>
    <dgm:pt modelId="{A2EEFF13-DE1E-4CD5-8A3D-6005621F5A04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»Ich verteile gerne Aufgaben auf vielen Schultern damit nicht alles an mit hängen bleibt.«</a:t>
          </a:r>
          <a:endParaRPr lang="de-DE" dirty="0">
            <a:solidFill>
              <a:schemeClr val="tx1"/>
            </a:solidFill>
          </a:endParaRPr>
        </a:p>
      </dgm:t>
    </dgm:pt>
    <dgm:pt modelId="{02EB8CD8-C7FA-46D7-9ADB-A876D1DAA633}" type="parTrans" cxnId="{F5637BE1-39D2-46EB-9C36-780FA8A1ED5E}">
      <dgm:prSet/>
      <dgm:spPr/>
      <dgm:t>
        <a:bodyPr/>
        <a:lstStyle/>
        <a:p>
          <a:endParaRPr lang="de-DE"/>
        </a:p>
      </dgm:t>
    </dgm:pt>
    <dgm:pt modelId="{6C122F02-E7B3-4F50-A9EF-4182DB0DD512}" type="sibTrans" cxnId="{F5637BE1-39D2-46EB-9C36-780FA8A1ED5E}">
      <dgm:prSet/>
      <dgm:spPr/>
      <dgm:t>
        <a:bodyPr/>
        <a:lstStyle/>
        <a:p>
          <a:endParaRPr lang="de-DE"/>
        </a:p>
      </dgm:t>
    </dgm:pt>
    <dgm:pt modelId="{3CAC30EA-29EE-4824-8DCC-7FCEB15CBD4C}">
      <dgm:prSet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»Mir ist wichtig, dass </a:t>
          </a:r>
          <a:br>
            <a:rPr lang="de-DE" dirty="0" smtClean="0">
              <a:solidFill>
                <a:schemeClr val="tx1"/>
              </a:solidFill>
            </a:rPr>
          </a:br>
          <a:r>
            <a:rPr lang="de-DE" dirty="0" smtClean="0">
              <a:solidFill>
                <a:schemeClr val="tx1"/>
              </a:solidFill>
            </a:rPr>
            <a:t>eine Person die Hauptverantwortung und den Überblick über alles hat!«</a:t>
          </a:r>
          <a:endParaRPr lang="de-DE" dirty="0">
            <a:solidFill>
              <a:schemeClr val="tx1"/>
            </a:solidFill>
          </a:endParaRPr>
        </a:p>
      </dgm:t>
    </dgm:pt>
    <dgm:pt modelId="{F819C770-0C3D-422C-9968-FC68C4884034}" type="parTrans" cxnId="{03B1E6DE-80B9-4D5E-B1B9-FC699E5E5E17}">
      <dgm:prSet/>
      <dgm:spPr/>
      <dgm:t>
        <a:bodyPr/>
        <a:lstStyle/>
        <a:p>
          <a:endParaRPr lang="de-DE"/>
        </a:p>
      </dgm:t>
    </dgm:pt>
    <dgm:pt modelId="{9ED75760-4BB4-4C93-BBA4-B367FFB88E83}" type="sibTrans" cxnId="{03B1E6DE-80B9-4D5E-B1B9-FC699E5E5E17}">
      <dgm:prSet/>
      <dgm:spPr/>
      <dgm:t>
        <a:bodyPr/>
        <a:lstStyle/>
        <a:p>
          <a:endParaRPr lang="de-DE"/>
        </a:p>
      </dgm:t>
    </dgm:pt>
    <dgm:pt modelId="{EB1875D7-38E0-4CCE-847E-32FF459DDF80}" type="pres">
      <dgm:prSet presAssocID="{1147C2C9-B479-41A9-A046-6DD0ECDB8716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0B9A84D3-262A-4AC4-BA3F-5E3B1CB6B747}" type="pres">
      <dgm:prSet presAssocID="{1147C2C9-B479-41A9-A046-6DD0ECDB8716}" presName="diamond" presStyleLbl="bgShp" presStyleIdx="0" presStyleCnt="1"/>
      <dgm:spPr>
        <a:noFill/>
      </dgm:spPr>
    </dgm:pt>
    <dgm:pt modelId="{7324526E-46D2-4D78-90DA-FC6CE78FA73C}" type="pres">
      <dgm:prSet presAssocID="{1147C2C9-B479-41A9-A046-6DD0ECDB8716}" presName="quad1" presStyleLbl="node1" presStyleIdx="0" presStyleCnt="4" custScaleX="222088" custScaleY="123831" custLinFactNeighborX="-61398" custLinFactNeighborY="-137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5279751-4342-4404-A807-D360467E8FE3}" type="pres">
      <dgm:prSet presAssocID="{1147C2C9-B479-41A9-A046-6DD0ECDB8716}" presName="quad2" presStyleLbl="node1" presStyleIdx="1" presStyleCnt="4" custScaleX="222088" custScaleY="123831" custLinFactNeighborX="69709" custLinFactNeighborY="-137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70C8E93-2F47-45B6-8335-4D0E42389C46}" type="pres">
      <dgm:prSet presAssocID="{1147C2C9-B479-41A9-A046-6DD0ECDB8716}" presName="quad3" presStyleLbl="node1" presStyleIdx="2" presStyleCnt="4" custScaleX="222088" custScaleY="123831" custLinFactNeighborX="-59716" custLinFactNeighborY="137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A13212A-8B10-4D2B-AEDA-B07EE4E770EB}" type="pres">
      <dgm:prSet presAssocID="{1147C2C9-B479-41A9-A046-6DD0ECDB8716}" presName="quad4" presStyleLbl="node1" presStyleIdx="3" presStyleCnt="4" custScaleX="222088" custScaleY="123831" custLinFactX="27388" custLinFactNeighborX="100000" custLinFactNeighborY="2435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F70CF924-0D57-42DE-BCFB-5DE0409614FD}" type="presOf" srcId="{1147C2C9-B479-41A9-A046-6DD0ECDB8716}" destId="{EB1875D7-38E0-4CCE-847E-32FF459DDF80}" srcOrd="0" destOrd="0" presId="urn:microsoft.com/office/officeart/2005/8/layout/matrix3"/>
    <dgm:cxn modelId="{C504212B-73CA-415D-862D-029AC704EAE6}" srcId="{1147C2C9-B479-41A9-A046-6DD0ECDB8716}" destId="{4AB1DF02-C028-4280-946C-74A838259D2C}" srcOrd="1" destOrd="0" parTransId="{37F6CC39-C4CC-4E3B-A62A-0B38F4C697C1}" sibTransId="{7EB11A8D-3892-4C9A-A971-D27FC22572FF}"/>
    <dgm:cxn modelId="{0DBE5A20-92F4-4D9B-987C-DD1D86DF4C4C}" srcId="{1147C2C9-B479-41A9-A046-6DD0ECDB8716}" destId="{B68517E4-D999-45E6-8C7B-540EAF021408}" srcOrd="0" destOrd="0" parTransId="{6F0EFFA9-F354-41B5-8C54-2CD020608C2B}" sibTransId="{D8EACD98-EB54-4858-9E6B-C51DD82C50E3}"/>
    <dgm:cxn modelId="{7B548953-7D4C-4779-81E5-90D24330746A}" type="presOf" srcId="{3CAC30EA-29EE-4824-8DCC-7FCEB15CBD4C}" destId="{CA13212A-8B10-4D2B-AEDA-B07EE4E770EB}" srcOrd="0" destOrd="0" presId="urn:microsoft.com/office/officeart/2005/8/layout/matrix3"/>
    <dgm:cxn modelId="{551DB2DC-BD5A-47E6-B443-8675AD34C713}" type="presOf" srcId="{B68517E4-D999-45E6-8C7B-540EAF021408}" destId="{7324526E-46D2-4D78-90DA-FC6CE78FA73C}" srcOrd="0" destOrd="0" presId="urn:microsoft.com/office/officeart/2005/8/layout/matrix3"/>
    <dgm:cxn modelId="{3494915B-19CA-4FE1-9791-A3897021EFEE}" type="presOf" srcId="{A2EEFF13-DE1E-4CD5-8A3D-6005621F5A04}" destId="{670C8E93-2F47-45B6-8335-4D0E42389C46}" srcOrd="0" destOrd="0" presId="urn:microsoft.com/office/officeart/2005/8/layout/matrix3"/>
    <dgm:cxn modelId="{03B1E6DE-80B9-4D5E-B1B9-FC699E5E5E17}" srcId="{1147C2C9-B479-41A9-A046-6DD0ECDB8716}" destId="{3CAC30EA-29EE-4824-8DCC-7FCEB15CBD4C}" srcOrd="3" destOrd="0" parTransId="{F819C770-0C3D-422C-9968-FC68C4884034}" sibTransId="{9ED75760-4BB4-4C93-BBA4-B367FFB88E83}"/>
    <dgm:cxn modelId="{EB207DFC-C474-4CD5-BCCD-4F7F7AE6E15B}" type="presOf" srcId="{4AB1DF02-C028-4280-946C-74A838259D2C}" destId="{05279751-4342-4404-A807-D360467E8FE3}" srcOrd="0" destOrd="0" presId="urn:microsoft.com/office/officeart/2005/8/layout/matrix3"/>
    <dgm:cxn modelId="{F5637BE1-39D2-46EB-9C36-780FA8A1ED5E}" srcId="{1147C2C9-B479-41A9-A046-6DD0ECDB8716}" destId="{A2EEFF13-DE1E-4CD5-8A3D-6005621F5A04}" srcOrd="2" destOrd="0" parTransId="{02EB8CD8-C7FA-46D7-9ADB-A876D1DAA633}" sibTransId="{6C122F02-E7B3-4F50-A9EF-4182DB0DD512}"/>
    <dgm:cxn modelId="{D5BA317F-41CF-4DC3-BA9C-9E3CC88ABDCC}" type="presParOf" srcId="{EB1875D7-38E0-4CCE-847E-32FF459DDF80}" destId="{0B9A84D3-262A-4AC4-BA3F-5E3B1CB6B747}" srcOrd="0" destOrd="0" presId="urn:microsoft.com/office/officeart/2005/8/layout/matrix3"/>
    <dgm:cxn modelId="{747449EC-BC19-45B1-84DB-F1E9435BBB74}" type="presParOf" srcId="{EB1875D7-38E0-4CCE-847E-32FF459DDF80}" destId="{7324526E-46D2-4D78-90DA-FC6CE78FA73C}" srcOrd="1" destOrd="0" presId="urn:microsoft.com/office/officeart/2005/8/layout/matrix3"/>
    <dgm:cxn modelId="{046AC25F-0710-4560-9E50-0E4F4E80C8E5}" type="presParOf" srcId="{EB1875D7-38E0-4CCE-847E-32FF459DDF80}" destId="{05279751-4342-4404-A807-D360467E8FE3}" srcOrd="2" destOrd="0" presId="urn:microsoft.com/office/officeart/2005/8/layout/matrix3"/>
    <dgm:cxn modelId="{1D346400-432B-42FB-B85B-86366E57682C}" type="presParOf" srcId="{EB1875D7-38E0-4CCE-847E-32FF459DDF80}" destId="{670C8E93-2F47-45B6-8335-4D0E42389C46}" srcOrd="3" destOrd="0" presId="urn:microsoft.com/office/officeart/2005/8/layout/matrix3"/>
    <dgm:cxn modelId="{8F811037-92C4-4EBF-803B-1E21E3B8D540}" type="presParOf" srcId="{EB1875D7-38E0-4CCE-847E-32FF459DDF80}" destId="{CA13212A-8B10-4D2B-AEDA-B07EE4E770E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147C2C9-B479-41A9-A046-6DD0ECDB8716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B68517E4-D999-45E6-8C7B-540EAF021408}">
      <dgm:prSet phldrT="[Text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»Ich denke, dass die Kirche weiterhin etwas Gutes anzubieten hat und dass wir einfach eine andere Qualität haben als andere Anbieter.«</a:t>
          </a:r>
          <a:endParaRPr lang="de-DE" dirty="0">
            <a:solidFill>
              <a:schemeClr val="tx1"/>
            </a:solidFill>
          </a:endParaRPr>
        </a:p>
      </dgm:t>
    </dgm:pt>
    <dgm:pt modelId="{6F0EFFA9-F354-41B5-8C54-2CD020608C2B}" type="parTrans" cxnId="{0DBE5A20-92F4-4D9B-987C-DD1D86DF4C4C}">
      <dgm:prSet/>
      <dgm:spPr/>
      <dgm:t>
        <a:bodyPr/>
        <a:lstStyle/>
        <a:p>
          <a:endParaRPr lang="de-DE"/>
        </a:p>
      </dgm:t>
    </dgm:pt>
    <dgm:pt modelId="{D8EACD98-EB54-4858-9E6B-C51DD82C50E3}" type="sibTrans" cxnId="{0DBE5A20-92F4-4D9B-987C-DD1D86DF4C4C}">
      <dgm:prSet/>
      <dgm:spPr/>
      <dgm:t>
        <a:bodyPr/>
        <a:lstStyle/>
        <a:p>
          <a:endParaRPr lang="de-DE"/>
        </a:p>
      </dgm:t>
    </dgm:pt>
    <dgm:pt modelId="{4AB1DF02-C028-4280-946C-74A838259D2C}">
      <dgm:prSet phldrT="[Text]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»Ich denke, dass wir mehr mit anderen Anbietern in der Seniorenarbeit zusammenarbeiten müssen.«</a:t>
          </a:r>
          <a:endParaRPr lang="de-DE" dirty="0">
            <a:solidFill>
              <a:schemeClr val="tx1"/>
            </a:solidFill>
          </a:endParaRPr>
        </a:p>
      </dgm:t>
    </dgm:pt>
    <dgm:pt modelId="{37F6CC39-C4CC-4E3B-A62A-0B38F4C697C1}" type="parTrans" cxnId="{C504212B-73CA-415D-862D-029AC704EAE6}">
      <dgm:prSet/>
      <dgm:spPr/>
      <dgm:t>
        <a:bodyPr/>
        <a:lstStyle/>
        <a:p>
          <a:endParaRPr lang="de-DE"/>
        </a:p>
      </dgm:t>
    </dgm:pt>
    <dgm:pt modelId="{7EB11A8D-3892-4C9A-A971-D27FC22572FF}" type="sibTrans" cxnId="{C504212B-73CA-415D-862D-029AC704EAE6}">
      <dgm:prSet/>
      <dgm:spPr/>
      <dgm:t>
        <a:bodyPr/>
        <a:lstStyle/>
        <a:p>
          <a:endParaRPr lang="de-DE"/>
        </a:p>
      </dgm:t>
    </dgm:pt>
    <dgm:pt modelId="{A2EEFF13-DE1E-4CD5-8A3D-6005621F5A04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»Ich denke, dass es so viele Angebote für </a:t>
          </a:r>
          <a:r>
            <a:rPr lang="de-DE" dirty="0" err="1" smtClean="0">
              <a:solidFill>
                <a:schemeClr val="tx1"/>
              </a:solidFill>
            </a:rPr>
            <a:t>Senior:innen</a:t>
          </a:r>
          <a:r>
            <a:rPr lang="de-DE" dirty="0" smtClean="0">
              <a:solidFill>
                <a:schemeClr val="tx1"/>
              </a:solidFill>
            </a:rPr>
            <a:t> gibt, dass ich mich frage, warum wir als Kirche überhaupt noch in dem Feld aktiv sein sollen.«</a:t>
          </a:r>
          <a:endParaRPr lang="de-DE" dirty="0">
            <a:solidFill>
              <a:schemeClr val="tx1"/>
            </a:solidFill>
          </a:endParaRPr>
        </a:p>
      </dgm:t>
    </dgm:pt>
    <dgm:pt modelId="{02EB8CD8-C7FA-46D7-9ADB-A876D1DAA633}" type="parTrans" cxnId="{F5637BE1-39D2-46EB-9C36-780FA8A1ED5E}">
      <dgm:prSet/>
      <dgm:spPr/>
      <dgm:t>
        <a:bodyPr/>
        <a:lstStyle/>
        <a:p>
          <a:endParaRPr lang="de-DE"/>
        </a:p>
      </dgm:t>
    </dgm:pt>
    <dgm:pt modelId="{6C122F02-E7B3-4F50-A9EF-4182DB0DD512}" type="sibTrans" cxnId="{F5637BE1-39D2-46EB-9C36-780FA8A1ED5E}">
      <dgm:prSet/>
      <dgm:spPr/>
      <dgm:t>
        <a:bodyPr/>
        <a:lstStyle/>
        <a:p>
          <a:endParaRPr lang="de-DE"/>
        </a:p>
      </dgm:t>
    </dgm:pt>
    <dgm:pt modelId="{3CAC30EA-29EE-4824-8DCC-7FCEB15CBD4C}">
      <dgm:prSet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»Ich denke, dass es zwar viele Angebote für </a:t>
          </a:r>
          <a:r>
            <a:rPr lang="de-DE" dirty="0" err="1" smtClean="0">
              <a:solidFill>
                <a:schemeClr val="tx1"/>
              </a:solidFill>
            </a:rPr>
            <a:t>Senior:innen</a:t>
          </a:r>
          <a:r>
            <a:rPr lang="de-DE" dirty="0" smtClean="0">
              <a:solidFill>
                <a:schemeClr val="tx1"/>
              </a:solidFill>
            </a:rPr>
            <a:t> gibt, aber viele gar nicht attraktiv sind für die Menschen, die ich so kenne.«</a:t>
          </a:r>
          <a:endParaRPr lang="de-DE" dirty="0">
            <a:solidFill>
              <a:schemeClr val="tx1"/>
            </a:solidFill>
          </a:endParaRPr>
        </a:p>
      </dgm:t>
    </dgm:pt>
    <dgm:pt modelId="{F819C770-0C3D-422C-9968-FC68C4884034}" type="parTrans" cxnId="{03B1E6DE-80B9-4D5E-B1B9-FC699E5E5E17}">
      <dgm:prSet/>
      <dgm:spPr/>
      <dgm:t>
        <a:bodyPr/>
        <a:lstStyle/>
        <a:p>
          <a:endParaRPr lang="de-DE"/>
        </a:p>
      </dgm:t>
    </dgm:pt>
    <dgm:pt modelId="{9ED75760-4BB4-4C93-BBA4-B367FFB88E83}" type="sibTrans" cxnId="{03B1E6DE-80B9-4D5E-B1B9-FC699E5E5E17}">
      <dgm:prSet/>
      <dgm:spPr/>
      <dgm:t>
        <a:bodyPr/>
        <a:lstStyle/>
        <a:p>
          <a:endParaRPr lang="de-DE"/>
        </a:p>
      </dgm:t>
    </dgm:pt>
    <dgm:pt modelId="{EB1875D7-38E0-4CCE-847E-32FF459DDF80}" type="pres">
      <dgm:prSet presAssocID="{1147C2C9-B479-41A9-A046-6DD0ECDB8716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0B9A84D3-262A-4AC4-BA3F-5E3B1CB6B747}" type="pres">
      <dgm:prSet presAssocID="{1147C2C9-B479-41A9-A046-6DD0ECDB8716}" presName="diamond" presStyleLbl="bgShp" presStyleIdx="0" presStyleCnt="1"/>
      <dgm:spPr>
        <a:noFill/>
      </dgm:spPr>
    </dgm:pt>
    <dgm:pt modelId="{7324526E-46D2-4D78-90DA-FC6CE78FA73C}" type="pres">
      <dgm:prSet presAssocID="{1147C2C9-B479-41A9-A046-6DD0ECDB8716}" presName="quad1" presStyleLbl="node1" presStyleIdx="0" presStyleCnt="4" custScaleX="222088" custScaleY="123831" custLinFactNeighborX="-61398" custLinFactNeighborY="-137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5279751-4342-4404-A807-D360467E8FE3}" type="pres">
      <dgm:prSet presAssocID="{1147C2C9-B479-41A9-A046-6DD0ECDB8716}" presName="quad2" presStyleLbl="node1" presStyleIdx="1" presStyleCnt="4" custScaleX="222088" custScaleY="123831" custLinFactNeighborX="69709" custLinFactNeighborY="-137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70C8E93-2F47-45B6-8335-4D0E42389C46}" type="pres">
      <dgm:prSet presAssocID="{1147C2C9-B479-41A9-A046-6DD0ECDB8716}" presName="quad3" presStyleLbl="node1" presStyleIdx="2" presStyleCnt="4" custScaleX="222088" custScaleY="123831" custLinFactNeighborX="-59716" custLinFactNeighborY="137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A13212A-8B10-4D2B-AEDA-B07EE4E770EB}" type="pres">
      <dgm:prSet presAssocID="{1147C2C9-B479-41A9-A046-6DD0ECDB8716}" presName="quad4" presStyleLbl="node1" presStyleIdx="3" presStyleCnt="4" custScaleX="222088" custScaleY="123831" custLinFactX="27388" custLinFactNeighborX="100000" custLinFactNeighborY="2435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F70CF924-0D57-42DE-BCFB-5DE0409614FD}" type="presOf" srcId="{1147C2C9-B479-41A9-A046-6DD0ECDB8716}" destId="{EB1875D7-38E0-4CCE-847E-32FF459DDF80}" srcOrd="0" destOrd="0" presId="urn:microsoft.com/office/officeart/2005/8/layout/matrix3"/>
    <dgm:cxn modelId="{C504212B-73CA-415D-862D-029AC704EAE6}" srcId="{1147C2C9-B479-41A9-A046-6DD0ECDB8716}" destId="{4AB1DF02-C028-4280-946C-74A838259D2C}" srcOrd="1" destOrd="0" parTransId="{37F6CC39-C4CC-4E3B-A62A-0B38F4C697C1}" sibTransId="{7EB11A8D-3892-4C9A-A971-D27FC22572FF}"/>
    <dgm:cxn modelId="{0DBE5A20-92F4-4D9B-987C-DD1D86DF4C4C}" srcId="{1147C2C9-B479-41A9-A046-6DD0ECDB8716}" destId="{B68517E4-D999-45E6-8C7B-540EAF021408}" srcOrd="0" destOrd="0" parTransId="{6F0EFFA9-F354-41B5-8C54-2CD020608C2B}" sibTransId="{D8EACD98-EB54-4858-9E6B-C51DD82C50E3}"/>
    <dgm:cxn modelId="{7B548953-7D4C-4779-81E5-90D24330746A}" type="presOf" srcId="{3CAC30EA-29EE-4824-8DCC-7FCEB15CBD4C}" destId="{CA13212A-8B10-4D2B-AEDA-B07EE4E770EB}" srcOrd="0" destOrd="0" presId="urn:microsoft.com/office/officeart/2005/8/layout/matrix3"/>
    <dgm:cxn modelId="{551DB2DC-BD5A-47E6-B443-8675AD34C713}" type="presOf" srcId="{B68517E4-D999-45E6-8C7B-540EAF021408}" destId="{7324526E-46D2-4D78-90DA-FC6CE78FA73C}" srcOrd="0" destOrd="0" presId="urn:microsoft.com/office/officeart/2005/8/layout/matrix3"/>
    <dgm:cxn modelId="{3494915B-19CA-4FE1-9791-A3897021EFEE}" type="presOf" srcId="{A2EEFF13-DE1E-4CD5-8A3D-6005621F5A04}" destId="{670C8E93-2F47-45B6-8335-4D0E42389C46}" srcOrd="0" destOrd="0" presId="urn:microsoft.com/office/officeart/2005/8/layout/matrix3"/>
    <dgm:cxn modelId="{03B1E6DE-80B9-4D5E-B1B9-FC699E5E5E17}" srcId="{1147C2C9-B479-41A9-A046-6DD0ECDB8716}" destId="{3CAC30EA-29EE-4824-8DCC-7FCEB15CBD4C}" srcOrd="3" destOrd="0" parTransId="{F819C770-0C3D-422C-9968-FC68C4884034}" sibTransId="{9ED75760-4BB4-4C93-BBA4-B367FFB88E83}"/>
    <dgm:cxn modelId="{EB207DFC-C474-4CD5-BCCD-4F7F7AE6E15B}" type="presOf" srcId="{4AB1DF02-C028-4280-946C-74A838259D2C}" destId="{05279751-4342-4404-A807-D360467E8FE3}" srcOrd="0" destOrd="0" presId="urn:microsoft.com/office/officeart/2005/8/layout/matrix3"/>
    <dgm:cxn modelId="{F5637BE1-39D2-46EB-9C36-780FA8A1ED5E}" srcId="{1147C2C9-B479-41A9-A046-6DD0ECDB8716}" destId="{A2EEFF13-DE1E-4CD5-8A3D-6005621F5A04}" srcOrd="2" destOrd="0" parTransId="{02EB8CD8-C7FA-46D7-9ADB-A876D1DAA633}" sibTransId="{6C122F02-E7B3-4F50-A9EF-4182DB0DD512}"/>
    <dgm:cxn modelId="{D5BA317F-41CF-4DC3-BA9C-9E3CC88ABDCC}" type="presParOf" srcId="{EB1875D7-38E0-4CCE-847E-32FF459DDF80}" destId="{0B9A84D3-262A-4AC4-BA3F-5E3B1CB6B747}" srcOrd="0" destOrd="0" presId="urn:microsoft.com/office/officeart/2005/8/layout/matrix3"/>
    <dgm:cxn modelId="{747449EC-BC19-45B1-84DB-F1E9435BBB74}" type="presParOf" srcId="{EB1875D7-38E0-4CCE-847E-32FF459DDF80}" destId="{7324526E-46D2-4D78-90DA-FC6CE78FA73C}" srcOrd="1" destOrd="0" presId="urn:microsoft.com/office/officeart/2005/8/layout/matrix3"/>
    <dgm:cxn modelId="{046AC25F-0710-4560-9E50-0E4F4E80C8E5}" type="presParOf" srcId="{EB1875D7-38E0-4CCE-847E-32FF459DDF80}" destId="{05279751-4342-4404-A807-D360467E8FE3}" srcOrd="2" destOrd="0" presId="urn:microsoft.com/office/officeart/2005/8/layout/matrix3"/>
    <dgm:cxn modelId="{1D346400-432B-42FB-B85B-86366E57682C}" type="presParOf" srcId="{EB1875D7-38E0-4CCE-847E-32FF459DDF80}" destId="{670C8E93-2F47-45B6-8335-4D0E42389C46}" srcOrd="3" destOrd="0" presId="urn:microsoft.com/office/officeart/2005/8/layout/matrix3"/>
    <dgm:cxn modelId="{8F811037-92C4-4EBF-803B-1E21E3B8D540}" type="presParOf" srcId="{EB1875D7-38E0-4CCE-847E-32FF459DDF80}" destId="{CA13212A-8B10-4D2B-AEDA-B07EE4E770E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147C2C9-B479-41A9-A046-6DD0ECDB8716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B68517E4-D999-45E6-8C7B-540EAF021408}">
      <dgm:prSet phldrT="[Text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»Im Seniorenkreis bei uns vor Ort gibt es viele Menschen, die nicht mehr alleine kommen könnten und zu den Treffen gebracht werden.«</a:t>
          </a:r>
          <a:endParaRPr lang="de-DE" dirty="0">
            <a:solidFill>
              <a:schemeClr val="tx1"/>
            </a:solidFill>
          </a:endParaRPr>
        </a:p>
      </dgm:t>
    </dgm:pt>
    <dgm:pt modelId="{6F0EFFA9-F354-41B5-8C54-2CD020608C2B}" type="parTrans" cxnId="{0DBE5A20-92F4-4D9B-987C-DD1D86DF4C4C}">
      <dgm:prSet/>
      <dgm:spPr/>
      <dgm:t>
        <a:bodyPr/>
        <a:lstStyle/>
        <a:p>
          <a:endParaRPr lang="de-DE"/>
        </a:p>
      </dgm:t>
    </dgm:pt>
    <dgm:pt modelId="{D8EACD98-EB54-4858-9E6B-C51DD82C50E3}" type="sibTrans" cxnId="{0DBE5A20-92F4-4D9B-987C-DD1D86DF4C4C}">
      <dgm:prSet/>
      <dgm:spPr/>
      <dgm:t>
        <a:bodyPr/>
        <a:lstStyle/>
        <a:p>
          <a:endParaRPr lang="de-DE"/>
        </a:p>
      </dgm:t>
    </dgm:pt>
    <dgm:pt modelId="{4AB1DF02-C028-4280-946C-74A838259D2C}">
      <dgm:prSet phldrT="[Text]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»Im Seniorenkreis bei uns vor Ort gibt es viele Menschen, die nicht mehr alleine kommen könnten und zu den Treffen gebracht werden.«</a:t>
          </a:r>
          <a:endParaRPr lang="de-DE" dirty="0">
            <a:solidFill>
              <a:schemeClr val="tx1"/>
            </a:solidFill>
          </a:endParaRPr>
        </a:p>
      </dgm:t>
    </dgm:pt>
    <dgm:pt modelId="{37F6CC39-C4CC-4E3B-A62A-0B38F4C697C1}" type="parTrans" cxnId="{C504212B-73CA-415D-862D-029AC704EAE6}">
      <dgm:prSet/>
      <dgm:spPr/>
      <dgm:t>
        <a:bodyPr/>
        <a:lstStyle/>
        <a:p>
          <a:endParaRPr lang="de-DE"/>
        </a:p>
      </dgm:t>
    </dgm:pt>
    <dgm:pt modelId="{7EB11A8D-3892-4C9A-A971-D27FC22572FF}" type="sibTrans" cxnId="{C504212B-73CA-415D-862D-029AC704EAE6}">
      <dgm:prSet/>
      <dgm:spPr/>
      <dgm:t>
        <a:bodyPr/>
        <a:lstStyle/>
        <a:p>
          <a:endParaRPr lang="de-DE"/>
        </a:p>
      </dgm:t>
    </dgm:pt>
    <dgm:pt modelId="{A2EEFF13-DE1E-4CD5-8A3D-6005621F5A04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»In unserer Nachbarschaft leben viele Senior*innen, die nicht zu Angeboten der kirchlichen oder kommunalen Seniorenarbeit gehen.«</a:t>
          </a:r>
          <a:endParaRPr lang="de-DE" dirty="0">
            <a:solidFill>
              <a:schemeClr val="tx1"/>
            </a:solidFill>
          </a:endParaRPr>
        </a:p>
      </dgm:t>
    </dgm:pt>
    <dgm:pt modelId="{02EB8CD8-C7FA-46D7-9ADB-A876D1DAA633}" type="parTrans" cxnId="{F5637BE1-39D2-46EB-9C36-780FA8A1ED5E}">
      <dgm:prSet/>
      <dgm:spPr/>
      <dgm:t>
        <a:bodyPr/>
        <a:lstStyle/>
        <a:p>
          <a:endParaRPr lang="de-DE"/>
        </a:p>
      </dgm:t>
    </dgm:pt>
    <dgm:pt modelId="{6C122F02-E7B3-4F50-A9EF-4182DB0DD512}" type="sibTrans" cxnId="{F5637BE1-39D2-46EB-9C36-780FA8A1ED5E}">
      <dgm:prSet/>
      <dgm:spPr/>
      <dgm:t>
        <a:bodyPr/>
        <a:lstStyle/>
        <a:p>
          <a:endParaRPr lang="de-DE"/>
        </a:p>
      </dgm:t>
    </dgm:pt>
    <dgm:pt modelId="{3CAC30EA-29EE-4824-8DCC-7FCEB15CBD4C}">
      <dgm:prSet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»Bei uns vor Ort ist der Seniorenkreis in den letzten zehn Jahren deutlich kleiner geworden.«</a:t>
          </a:r>
          <a:endParaRPr lang="de-DE" dirty="0">
            <a:solidFill>
              <a:schemeClr val="tx1"/>
            </a:solidFill>
          </a:endParaRPr>
        </a:p>
      </dgm:t>
    </dgm:pt>
    <dgm:pt modelId="{F819C770-0C3D-422C-9968-FC68C4884034}" type="parTrans" cxnId="{03B1E6DE-80B9-4D5E-B1B9-FC699E5E5E17}">
      <dgm:prSet/>
      <dgm:spPr/>
      <dgm:t>
        <a:bodyPr/>
        <a:lstStyle/>
        <a:p>
          <a:endParaRPr lang="de-DE"/>
        </a:p>
      </dgm:t>
    </dgm:pt>
    <dgm:pt modelId="{9ED75760-4BB4-4C93-BBA4-B367FFB88E83}" type="sibTrans" cxnId="{03B1E6DE-80B9-4D5E-B1B9-FC699E5E5E17}">
      <dgm:prSet/>
      <dgm:spPr/>
      <dgm:t>
        <a:bodyPr/>
        <a:lstStyle/>
        <a:p>
          <a:endParaRPr lang="de-DE"/>
        </a:p>
      </dgm:t>
    </dgm:pt>
    <dgm:pt modelId="{EB1875D7-38E0-4CCE-847E-32FF459DDF80}" type="pres">
      <dgm:prSet presAssocID="{1147C2C9-B479-41A9-A046-6DD0ECDB8716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0B9A84D3-262A-4AC4-BA3F-5E3B1CB6B747}" type="pres">
      <dgm:prSet presAssocID="{1147C2C9-B479-41A9-A046-6DD0ECDB8716}" presName="diamond" presStyleLbl="bgShp" presStyleIdx="0" presStyleCnt="1"/>
      <dgm:spPr>
        <a:noFill/>
      </dgm:spPr>
    </dgm:pt>
    <dgm:pt modelId="{7324526E-46D2-4D78-90DA-FC6CE78FA73C}" type="pres">
      <dgm:prSet presAssocID="{1147C2C9-B479-41A9-A046-6DD0ECDB8716}" presName="quad1" presStyleLbl="node1" presStyleIdx="0" presStyleCnt="4" custScaleX="222088" custScaleY="123831" custLinFactNeighborX="-61398" custLinFactNeighborY="-137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5279751-4342-4404-A807-D360467E8FE3}" type="pres">
      <dgm:prSet presAssocID="{1147C2C9-B479-41A9-A046-6DD0ECDB8716}" presName="quad2" presStyleLbl="node1" presStyleIdx="1" presStyleCnt="4" custScaleX="222088" custScaleY="123831" custLinFactNeighborX="69709" custLinFactNeighborY="-137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70C8E93-2F47-45B6-8335-4D0E42389C46}" type="pres">
      <dgm:prSet presAssocID="{1147C2C9-B479-41A9-A046-6DD0ECDB8716}" presName="quad3" presStyleLbl="node1" presStyleIdx="2" presStyleCnt="4" custScaleX="222088" custScaleY="123831" custLinFactNeighborX="-59716" custLinFactNeighborY="137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A13212A-8B10-4D2B-AEDA-B07EE4E770EB}" type="pres">
      <dgm:prSet presAssocID="{1147C2C9-B479-41A9-A046-6DD0ECDB8716}" presName="quad4" presStyleLbl="node1" presStyleIdx="3" presStyleCnt="4" custScaleX="222088" custScaleY="123831" custLinFactX="27388" custLinFactNeighborX="100000" custLinFactNeighborY="2435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F70CF924-0D57-42DE-BCFB-5DE0409614FD}" type="presOf" srcId="{1147C2C9-B479-41A9-A046-6DD0ECDB8716}" destId="{EB1875D7-38E0-4CCE-847E-32FF459DDF80}" srcOrd="0" destOrd="0" presId="urn:microsoft.com/office/officeart/2005/8/layout/matrix3"/>
    <dgm:cxn modelId="{C504212B-73CA-415D-862D-029AC704EAE6}" srcId="{1147C2C9-B479-41A9-A046-6DD0ECDB8716}" destId="{4AB1DF02-C028-4280-946C-74A838259D2C}" srcOrd="1" destOrd="0" parTransId="{37F6CC39-C4CC-4E3B-A62A-0B38F4C697C1}" sibTransId="{7EB11A8D-3892-4C9A-A971-D27FC22572FF}"/>
    <dgm:cxn modelId="{0DBE5A20-92F4-4D9B-987C-DD1D86DF4C4C}" srcId="{1147C2C9-B479-41A9-A046-6DD0ECDB8716}" destId="{B68517E4-D999-45E6-8C7B-540EAF021408}" srcOrd="0" destOrd="0" parTransId="{6F0EFFA9-F354-41B5-8C54-2CD020608C2B}" sibTransId="{D8EACD98-EB54-4858-9E6B-C51DD82C50E3}"/>
    <dgm:cxn modelId="{7B548953-7D4C-4779-81E5-90D24330746A}" type="presOf" srcId="{3CAC30EA-29EE-4824-8DCC-7FCEB15CBD4C}" destId="{CA13212A-8B10-4D2B-AEDA-B07EE4E770EB}" srcOrd="0" destOrd="0" presId="urn:microsoft.com/office/officeart/2005/8/layout/matrix3"/>
    <dgm:cxn modelId="{551DB2DC-BD5A-47E6-B443-8675AD34C713}" type="presOf" srcId="{B68517E4-D999-45E6-8C7B-540EAF021408}" destId="{7324526E-46D2-4D78-90DA-FC6CE78FA73C}" srcOrd="0" destOrd="0" presId="urn:microsoft.com/office/officeart/2005/8/layout/matrix3"/>
    <dgm:cxn modelId="{3494915B-19CA-4FE1-9791-A3897021EFEE}" type="presOf" srcId="{A2EEFF13-DE1E-4CD5-8A3D-6005621F5A04}" destId="{670C8E93-2F47-45B6-8335-4D0E42389C46}" srcOrd="0" destOrd="0" presId="urn:microsoft.com/office/officeart/2005/8/layout/matrix3"/>
    <dgm:cxn modelId="{03B1E6DE-80B9-4D5E-B1B9-FC699E5E5E17}" srcId="{1147C2C9-B479-41A9-A046-6DD0ECDB8716}" destId="{3CAC30EA-29EE-4824-8DCC-7FCEB15CBD4C}" srcOrd="3" destOrd="0" parTransId="{F819C770-0C3D-422C-9968-FC68C4884034}" sibTransId="{9ED75760-4BB4-4C93-BBA4-B367FFB88E83}"/>
    <dgm:cxn modelId="{EB207DFC-C474-4CD5-BCCD-4F7F7AE6E15B}" type="presOf" srcId="{4AB1DF02-C028-4280-946C-74A838259D2C}" destId="{05279751-4342-4404-A807-D360467E8FE3}" srcOrd="0" destOrd="0" presId="urn:microsoft.com/office/officeart/2005/8/layout/matrix3"/>
    <dgm:cxn modelId="{F5637BE1-39D2-46EB-9C36-780FA8A1ED5E}" srcId="{1147C2C9-B479-41A9-A046-6DD0ECDB8716}" destId="{A2EEFF13-DE1E-4CD5-8A3D-6005621F5A04}" srcOrd="2" destOrd="0" parTransId="{02EB8CD8-C7FA-46D7-9ADB-A876D1DAA633}" sibTransId="{6C122F02-E7B3-4F50-A9EF-4182DB0DD512}"/>
    <dgm:cxn modelId="{D5BA317F-41CF-4DC3-BA9C-9E3CC88ABDCC}" type="presParOf" srcId="{EB1875D7-38E0-4CCE-847E-32FF459DDF80}" destId="{0B9A84D3-262A-4AC4-BA3F-5E3B1CB6B747}" srcOrd="0" destOrd="0" presId="urn:microsoft.com/office/officeart/2005/8/layout/matrix3"/>
    <dgm:cxn modelId="{747449EC-BC19-45B1-84DB-F1E9435BBB74}" type="presParOf" srcId="{EB1875D7-38E0-4CCE-847E-32FF459DDF80}" destId="{7324526E-46D2-4D78-90DA-FC6CE78FA73C}" srcOrd="1" destOrd="0" presId="urn:microsoft.com/office/officeart/2005/8/layout/matrix3"/>
    <dgm:cxn modelId="{046AC25F-0710-4560-9E50-0E4F4E80C8E5}" type="presParOf" srcId="{EB1875D7-38E0-4CCE-847E-32FF459DDF80}" destId="{05279751-4342-4404-A807-D360467E8FE3}" srcOrd="2" destOrd="0" presId="urn:microsoft.com/office/officeart/2005/8/layout/matrix3"/>
    <dgm:cxn modelId="{1D346400-432B-42FB-B85B-86366E57682C}" type="presParOf" srcId="{EB1875D7-38E0-4CCE-847E-32FF459DDF80}" destId="{670C8E93-2F47-45B6-8335-4D0E42389C46}" srcOrd="3" destOrd="0" presId="urn:microsoft.com/office/officeart/2005/8/layout/matrix3"/>
    <dgm:cxn modelId="{8F811037-92C4-4EBF-803B-1E21E3B8D540}" type="presParOf" srcId="{EB1875D7-38E0-4CCE-847E-32FF459DDF80}" destId="{CA13212A-8B10-4D2B-AEDA-B07EE4E770E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147C2C9-B479-41A9-A046-6DD0ECDB8716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B68517E4-D999-45E6-8C7B-540EAF021408}">
      <dgm:prSet phldrT="[Text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»Ich glaube Senior*innen sind vor allem auf der Suche nach Austausch und Gespräch, darauf sollten wir unsere Veranstaltungen ausrichten.“</a:t>
          </a:r>
          <a:endParaRPr lang="de-DE" dirty="0">
            <a:solidFill>
              <a:schemeClr val="tx1"/>
            </a:solidFill>
          </a:endParaRPr>
        </a:p>
      </dgm:t>
    </dgm:pt>
    <dgm:pt modelId="{6F0EFFA9-F354-41B5-8C54-2CD020608C2B}" type="parTrans" cxnId="{0DBE5A20-92F4-4D9B-987C-DD1D86DF4C4C}">
      <dgm:prSet/>
      <dgm:spPr/>
      <dgm:t>
        <a:bodyPr/>
        <a:lstStyle/>
        <a:p>
          <a:endParaRPr lang="de-DE"/>
        </a:p>
      </dgm:t>
    </dgm:pt>
    <dgm:pt modelId="{D8EACD98-EB54-4858-9E6B-C51DD82C50E3}" type="sibTrans" cxnId="{0DBE5A20-92F4-4D9B-987C-DD1D86DF4C4C}">
      <dgm:prSet/>
      <dgm:spPr/>
      <dgm:t>
        <a:bodyPr/>
        <a:lstStyle/>
        <a:p>
          <a:endParaRPr lang="de-DE"/>
        </a:p>
      </dgm:t>
    </dgm:pt>
    <dgm:pt modelId="{4AB1DF02-C028-4280-946C-74A838259D2C}">
      <dgm:prSet phldrT="[Text]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»Ich glaube Senior*innen benötigen alltagspraktische Informationen, dazu sollten wir mehr Angebote machen.“</a:t>
          </a:r>
          <a:endParaRPr lang="de-DE" dirty="0">
            <a:solidFill>
              <a:schemeClr val="tx1"/>
            </a:solidFill>
          </a:endParaRPr>
        </a:p>
      </dgm:t>
    </dgm:pt>
    <dgm:pt modelId="{37F6CC39-C4CC-4E3B-A62A-0B38F4C697C1}" type="parTrans" cxnId="{C504212B-73CA-415D-862D-029AC704EAE6}">
      <dgm:prSet/>
      <dgm:spPr/>
      <dgm:t>
        <a:bodyPr/>
        <a:lstStyle/>
        <a:p>
          <a:endParaRPr lang="de-DE"/>
        </a:p>
      </dgm:t>
    </dgm:pt>
    <dgm:pt modelId="{7EB11A8D-3892-4C9A-A971-D27FC22572FF}" type="sibTrans" cxnId="{C504212B-73CA-415D-862D-029AC704EAE6}">
      <dgm:prSet/>
      <dgm:spPr/>
      <dgm:t>
        <a:bodyPr/>
        <a:lstStyle/>
        <a:p>
          <a:endParaRPr lang="de-DE"/>
        </a:p>
      </dgm:t>
    </dgm:pt>
    <dgm:pt modelId="{A2EEFF13-DE1E-4CD5-8A3D-6005621F5A04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»Ich glaube Senior*innen suchen Gleichgesinnte um ihre Interessen umzusetzen, dazu sollten wir den Raum schaffen.“</a:t>
          </a:r>
          <a:endParaRPr lang="de-DE" dirty="0">
            <a:solidFill>
              <a:schemeClr val="tx1"/>
            </a:solidFill>
          </a:endParaRPr>
        </a:p>
      </dgm:t>
    </dgm:pt>
    <dgm:pt modelId="{02EB8CD8-C7FA-46D7-9ADB-A876D1DAA633}" type="parTrans" cxnId="{F5637BE1-39D2-46EB-9C36-780FA8A1ED5E}">
      <dgm:prSet/>
      <dgm:spPr/>
      <dgm:t>
        <a:bodyPr/>
        <a:lstStyle/>
        <a:p>
          <a:endParaRPr lang="de-DE"/>
        </a:p>
      </dgm:t>
    </dgm:pt>
    <dgm:pt modelId="{6C122F02-E7B3-4F50-A9EF-4182DB0DD512}" type="sibTrans" cxnId="{F5637BE1-39D2-46EB-9C36-780FA8A1ED5E}">
      <dgm:prSet/>
      <dgm:spPr/>
      <dgm:t>
        <a:bodyPr/>
        <a:lstStyle/>
        <a:p>
          <a:endParaRPr lang="de-DE"/>
        </a:p>
      </dgm:t>
    </dgm:pt>
    <dgm:pt modelId="{3CAC30EA-29EE-4824-8DCC-7FCEB15CBD4C}">
      <dgm:prSet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»Den Senior*innen die ich kenne ist ihr Glaube sehr wichtig. Den wollen sie in einer Gemeinschaft leben und teilen. Dafür sollte kirchliche Seniorenarbeit stehen.“</a:t>
          </a:r>
          <a:endParaRPr lang="de-DE" dirty="0">
            <a:solidFill>
              <a:schemeClr val="tx1"/>
            </a:solidFill>
          </a:endParaRPr>
        </a:p>
      </dgm:t>
    </dgm:pt>
    <dgm:pt modelId="{F819C770-0C3D-422C-9968-FC68C4884034}" type="parTrans" cxnId="{03B1E6DE-80B9-4D5E-B1B9-FC699E5E5E17}">
      <dgm:prSet/>
      <dgm:spPr/>
      <dgm:t>
        <a:bodyPr/>
        <a:lstStyle/>
        <a:p>
          <a:endParaRPr lang="de-DE"/>
        </a:p>
      </dgm:t>
    </dgm:pt>
    <dgm:pt modelId="{9ED75760-4BB4-4C93-BBA4-B367FFB88E83}" type="sibTrans" cxnId="{03B1E6DE-80B9-4D5E-B1B9-FC699E5E5E17}">
      <dgm:prSet/>
      <dgm:spPr/>
      <dgm:t>
        <a:bodyPr/>
        <a:lstStyle/>
        <a:p>
          <a:endParaRPr lang="de-DE"/>
        </a:p>
      </dgm:t>
    </dgm:pt>
    <dgm:pt modelId="{EB1875D7-38E0-4CCE-847E-32FF459DDF80}" type="pres">
      <dgm:prSet presAssocID="{1147C2C9-B479-41A9-A046-6DD0ECDB8716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0B9A84D3-262A-4AC4-BA3F-5E3B1CB6B747}" type="pres">
      <dgm:prSet presAssocID="{1147C2C9-B479-41A9-A046-6DD0ECDB8716}" presName="diamond" presStyleLbl="bgShp" presStyleIdx="0" presStyleCnt="1"/>
      <dgm:spPr>
        <a:noFill/>
      </dgm:spPr>
    </dgm:pt>
    <dgm:pt modelId="{7324526E-46D2-4D78-90DA-FC6CE78FA73C}" type="pres">
      <dgm:prSet presAssocID="{1147C2C9-B479-41A9-A046-6DD0ECDB8716}" presName="quad1" presStyleLbl="node1" presStyleIdx="0" presStyleCnt="4" custScaleX="222088" custScaleY="123831" custLinFactNeighborX="-61398" custLinFactNeighborY="-137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5279751-4342-4404-A807-D360467E8FE3}" type="pres">
      <dgm:prSet presAssocID="{1147C2C9-B479-41A9-A046-6DD0ECDB8716}" presName="quad2" presStyleLbl="node1" presStyleIdx="1" presStyleCnt="4" custScaleX="222088" custScaleY="123831" custLinFactNeighborX="69709" custLinFactNeighborY="-137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70C8E93-2F47-45B6-8335-4D0E42389C46}" type="pres">
      <dgm:prSet presAssocID="{1147C2C9-B479-41A9-A046-6DD0ECDB8716}" presName="quad3" presStyleLbl="node1" presStyleIdx="2" presStyleCnt="4" custScaleX="222088" custScaleY="123831" custLinFactNeighborX="-59716" custLinFactNeighborY="137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A13212A-8B10-4D2B-AEDA-B07EE4E770EB}" type="pres">
      <dgm:prSet presAssocID="{1147C2C9-B479-41A9-A046-6DD0ECDB8716}" presName="quad4" presStyleLbl="node1" presStyleIdx="3" presStyleCnt="4" custScaleX="222088" custScaleY="123831" custLinFactX="27388" custLinFactNeighborX="100000" custLinFactNeighborY="2435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F70CF924-0D57-42DE-BCFB-5DE0409614FD}" type="presOf" srcId="{1147C2C9-B479-41A9-A046-6DD0ECDB8716}" destId="{EB1875D7-38E0-4CCE-847E-32FF459DDF80}" srcOrd="0" destOrd="0" presId="urn:microsoft.com/office/officeart/2005/8/layout/matrix3"/>
    <dgm:cxn modelId="{C504212B-73CA-415D-862D-029AC704EAE6}" srcId="{1147C2C9-B479-41A9-A046-6DD0ECDB8716}" destId="{4AB1DF02-C028-4280-946C-74A838259D2C}" srcOrd="1" destOrd="0" parTransId="{37F6CC39-C4CC-4E3B-A62A-0B38F4C697C1}" sibTransId="{7EB11A8D-3892-4C9A-A971-D27FC22572FF}"/>
    <dgm:cxn modelId="{0DBE5A20-92F4-4D9B-987C-DD1D86DF4C4C}" srcId="{1147C2C9-B479-41A9-A046-6DD0ECDB8716}" destId="{B68517E4-D999-45E6-8C7B-540EAF021408}" srcOrd="0" destOrd="0" parTransId="{6F0EFFA9-F354-41B5-8C54-2CD020608C2B}" sibTransId="{D8EACD98-EB54-4858-9E6B-C51DD82C50E3}"/>
    <dgm:cxn modelId="{7B548953-7D4C-4779-81E5-90D24330746A}" type="presOf" srcId="{3CAC30EA-29EE-4824-8DCC-7FCEB15CBD4C}" destId="{CA13212A-8B10-4D2B-AEDA-B07EE4E770EB}" srcOrd="0" destOrd="0" presId="urn:microsoft.com/office/officeart/2005/8/layout/matrix3"/>
    <dgm:cxn modelId="{551DB2DC-BD5A-47E6-B443-8675AD34C713}" type="presOf" srcId="{B68517E4-D999-45E6-8C7B-540EAF021408}" destId="{7324526E-46D2-4D78-90DA-FC6CE78FA73C}" srcOrd="0" destOrd="0" presId="urn:microsoft.com/office/officeart/2005/8/layout/matrix3"/>
    <dgm:cxn modelId="{3494915B-19CA-4FE1-9791-A3897021EFEE}" type="presOf" srcId="{A2EEFF13-DE1E-4CD5-8A3D-6005621F5A04}" destId="{670C8E93-2F47-45B6-8335-4D0E42389C46}" srcOrd="0" destOrd="0" presId="urn:microsoft.com/office/officeart/2005/8/layout/matrix3"/>
    <dgm:cxn modelId="{03B1E6DE-80B9-4D5E-B1B9-FC699E5E5E17}" srcId="{1147C2C9-B479-41A9-A046-6DD0ECDB8716}" destId="{3CAC30EA-29EE-4824-8DCC-7FCEB15CBD4C}" srcOrd="3" destOrd="0" parTransId="{F819C770-0C3D-422C-9968-FC68C4884034}" sibTransId="{9ED75760-4BB4-4C93-BBA4-B367FFB88E83}"/>
    <dgm:cxn modelId="{EB207DFC-C474-4CD5-BCCD-4F7F7AE6E15B}" type="presOf" srcId="{4AB1DF02-C028-4280-946C-74A838259D2C}" destId="{05279751-4342-4404-A807-D360467E8FE3}" srcOrd="0" destOrd="0" presId="urn:microsoft.com/office/officeart/2005/8/layout/matrix3"/>
    <dgm:cxn modelId="{F5637BE1-39D2-46EB-9C36-780FA8A1ED5E}" srcId="{1147C2C9-B479-41A9-A046-6DD0ECDB8716}" destId="{A2EEFF13-DE1E-4CD5-8A3D-6005621F5A04}" srcOrd="2" destOrd="0" parTransId="{02EB8CD8-C7FA-46D7-9ADB-A876D1DAA633}" sibTransId="{6C122F02-E7B3-4F50-A9EF-4182DB0DD512}"/>
    <dgm:cxn modelId="{D5BA317F-41CF-4DC3-BA9C-9E3CC88ABDCC}" type="presParOf" srcId="{EB1875D7-38E0-4CCE-847E-32FF459DDF80}" destId="{0B9A84D3-262A-4AC4-BA3F-5E3B1CB6B747}" srcOrd="0" destOrd="0" presId="urn:microsoft.com/office/officeart/2005/8/layout/matrix3"/>
    <dgm:cxn modelId="{747449EC-BC19-45B1-84DB-F1E9435BBB74}" type="presParOf" srcId="{EB1875D7-38E0-4CCE-847E-32FF459DDF80}" destId="{7324526E-46D2-4D78-90DA-FC6CE78FA73C}" srcOrd="1" destOrd="0" presId="urn:microsoft.com/office/officeart/2005/8/layout/matrix3"/>
    <dgm:cxn modelId="{046AC25F-0710-4560-9E50-0E4F4E80C8E5}" type="presParOf" srcId="{EB1875D7-38E0-4CCE-847E-32FF459DDF80}" destId="{05279751-4342-4404-A807-D360467E8FE3}" srcOrd="2" destOrd="0" presId="urn:microsoft.com/office/officeart/2005/8/layout/matrix3"/>
    <dgm:cxn modelId="{1D346400-432B-42FB-B85B-86366E57682C}" type="presParOf" srcId="{EB1875D7-38E0-4CCE-847E-32FF459DDF80}" destId="{670C8E93-2F47-45B6-8335-4D0E42389C46}" srcOrd="3" destOrd="0" presId="urn:microsoft.com/office/officeart/2005/8/layout/matrix3"/>
    <dgm:cxn modelId="{8F811037-92C4-4EBF-803B-1E21E3B8D540}" type="presParOf" srcId="{EB1875D7-38E0-4CCE-847E-32FF459DDF80}" destId="{CA13212A-8B10-4D2B-AEDA-B07EE4E770E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147C2C9-B479-41A9-A046-6DD0ECDB8716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B68517E4-D999-45E6-8C7B-540EAF021408}">
      <dgm:prSet phldrT="[Text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»Bei unseren </a:t>
          </a:r>
          <a:r>
            <a:rPr lang="de-DE" dirty="0" err="1" smtClean="0">
              <a:solidFill>
                <a:schemeClr val="tx1"/>
              </a:solidFill>
            </a:rPr>
            <a:t>Senior:innen</a:t>
          </a:r>
          <a:r>
            <a:rPr lang="de-DE" dirty="0" smtClean="0">
              <a:solidFill>
                <a:schemeClr val="tx1"/>
              </a:solidFill>
            </a:rPr>
            <a:t> wird vor allem das Kaffeetrinken und das Kuchenessen gelobt – mehr wird gar nicht erwartet.“</a:t>
          </a:r>
          <a:endParaRPr lang="de-DE" dirty="0">
            <a:solidFill>
              <a:schemeClr val="tx1"/>
            </a:solidFill>
          </a:endParaRPr>
        </a:p>
      </dgm:t>
    </dgm:pt>
    <dgm:pt modelId="{6F0EFFA9-F354-41B5-8C54-2CD020608C2B}" type="parTrans" cxnId="{0DBE5A20-92F4-4D9B-987C-DD1D86DF4C4C}">
      <dgm:prSet/>
      <dgm:spPr/>
      <dgm:t>
        <a:bodyPr/>
        <a:lstStyle/>
        <a:p>
          <a:endParaRPr lang="de-DE"/>
        </a:p>
      </dgm:t>
    </dgm:pt>
    <dgm:pt modelId="{D8EACD98-EB54-4858-9E6B-C51DD82C50E3}" type="sibTrans" cxnId="{0DBE5A20-92F4-4D9B-987C-DD1D86DF4C4C}">
      <dgm:prSet/>
      <dgm:spPr/>
      <dgm:t>
        <a:bodyPr/>
        <a:lstStyle/>
        <a:p>
          <a:endParaRPr lang="de-DE"/>
        </a:p>
      </dgm:t>
    </dgm:pt>
    <dgm:pt modelId="{4AB1DF02-C028-4280-946C-74A838259D2C}">
      <dgm:prSet phldrT="[Text]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»Bei unseren </a:t>
          </a:r>
          <a:r>
            <a:rPr lang="de-DE" dirty="0" err="1" smtClean="0">
              <a:solidFill>
                <a:schemeClr val="tx1"/>
              </a:solidFill>
            </a:rPr>
            <a:t>Senior:innen</a:t>
          </a:r>
          <a:r>
            <a:rPr lang="de-DE" dirty="0" smtClean="0">
              <a:solidFill>
                <a:schemeClr val="tx1"/>
              </a:solidFill>
            </a:rPr>
            <a:t> sind kleine Ausflüge schon nicht mehr genug, die wünschen sich schon richtige Reisen.“</a:t>
          </a:r>
          <a:endParaRPr lang="de-DE" dirty="0">
            <a:solidFill>
              <a:schemeClr val="tx1"/>
            </a:solidFill>
          </a:endParaRPr>
        </a:p>
      </dgm:t>
    </dgm:pt>
    <dgm:pt modelId="{37F6CC39-C4CC-4E3B-A62A-0B38F4C697C1}" type="parTrans" cxnId="{C504212B-73CA-415D-862D-029AC704EAE6}">
      <dgm:prSet/>
      <dgm:spPr/>
      <dgm:t>
        <a:bodyPr/>
        <a:lstStyle/>
        <a:p>
          <a:endParaRPr lang="de-DE"/>
        </a:p>
      </dgm:t>
    </dgm:pt>
    <dgm:pt modelId="{7EB11A8D-3892-4C9A-A971-D27FC22572FF}" type="sibTrans" cxnId="{C504212B-73CA-415D-862D-029AC704EAE6}">
      <dgm:prSet/>
      <dgm:spPr/>
      <dgm:t>
        <a:bodyPr/>
        <a:lstStyle/>
        <a:p>
          <a:endParaRPr lang="de-DE"/>
        </a:p>
      </dgm:t>
    </dgm:pt>
    <dgm:pt modelId="{A2EEFF13-DE1E-4CD5-8A3D-6005621F5A04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»Bei unseren </a:t>
          </a:r>
          <a:r>
            <a:rPr lang="de-DE" dirty="0" err="1" smtClean="0">
              <a:solidFill>
                <a:schemeClr val="tx1"/>
              </a:solidFill>
            </a:rPr>
            <a:t>Senior:innen</a:t>
          </a:r>
          <a:r>
            <a:rPr lang="de-DE" dirty="0" smtClean="0">
              <a:solidFill>
                <a:schemeClr val="tx1"/>
              </a:solidFill>
            </a:rPr>
            <a:t> wird Wert auf gute und hochkarätige Vorträge gelegt. Sie diskutieren dann alle gern mit.“</a:t>
          </a:r>
          <a:endParaRPr lang="de-DE" dirty="0">
            <a:solidFill>
              <a:schemeClr val="tx1"/>
            </a:solidFill>
          </a:endParaRPr>
        </a:p>
      </dgm:t>
    </dgm:pt>
    <dgm:pt modelId="{02EB8CD8-C7FA-46D7-9ADB-A876D1DAA633}" type="parTrans" cxnId="{F5637BE1-39D2-46EB-9C36-780FA8A1ED5E}">
      <dgm:prSet/>
      <dgm:spPr/>
      <dgm:t>
        <a:bodyPr/>
        <a:lstStyle/>
        <a:p>
          <a:endParaRPr lang="de-DE"/>
        </a:p>
      </dgm:t>
    </dgm:pt>
    <dgm:pt modelId="{6C122F02-E7B3-4F50-A9EF-4182DB0DD512}" type="sibTrans" cxnId="{F5637BE1-39D2-46EB-9C36-780FA8A1ED5E}">
      <dgm:prSet/>
      <dgm:spPr/>
      <dgm:t>
        <a:bodyPr/>
        <a:lstStyle/>
        <a:p>
          <a:endParaRPr lang="de-DE"/>
        </a:p>
      </dgm:t>
    </dgm:pt>
    <dgm:pt modelId="{3CAC30EA-29EE-4824-8DCC-7FCEB15CBD4C}">
      <dgm:prSet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»Ich höre oft, dass ältere Leute bei uns was ganz anderes wollen und deswegen nicht zu den Seniorentreffen kommen.“</a:t>
          </a:r>
          <a:endParaRPr lang="de-DE" dirty="0">
            <a:solidFill>
              <a:schemeClr val="tx1"/>
            </a:solidFill>
          </a:endParaRPr>
        </a:p>
      </dgm:t>
    </dgm:pt>
    <dgm:pt modelId="{F819C770-0C3D-422C-9968-FC68C4884034}" type="parTrans" cxnId="{03B1E6DE-80B9-4D5E-B1B9-FC699E5E5E17}">
      <dgm:prSet/>
      <dgm:spPr/>
      <dgm:t>
        <a:bodyPr/>
        <a:lstStyle/>
        <a:p>
          <a:endParaRPr lang="de-DE"/>
        </a:p>
      </dgm:t>
    </dgm:pt>
    <dgm:pt modelId="{9ED75760-4BB4-4C93-BBA4-B367FFB88E83}" type="sibTrans" cxnId="{03B1E6DE-80B9-4D5E-B1B9-FC699E5E5E17}">
      <dgm:prSet/>
      <dgm:spPr/>
      <dgm:t>
        <a:bodyPr/>
        <a:lstStyle/>
        <a:p>
          <a:endParaRPr lang="de-DE"/>
        </a:p>
      </dgm:t>
    </dgm:pt>
    <dgm:pt modelId="{EB1875D7-38E0-4CCE-847E-32FF459DDF80}" type="pres">
      <dgm:prSet presAssocID="{1147C2C9-B479-41A9-A046-6DD0ECDB8716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0B9A84D3-262A-4AC4-BA3F-5E3B1CB6B747}" type="pres">
      <dgm:prSet presAssocID="{1147C2C9-B479-41A9-A046-6DD0ECDB8716}" presName="diamond" presStyleLbl="bgShp" presStyleIdx="0" presStyleCnt="1"/>
      <dgm:spPr>
        <a:noFill/>
      </dgm:spPr>
    </dgm:pt>
    <dgm:pt modelId="{7324526E-46D2-4D78-90DA-FC6CE78FA73C}" type="pres">
      <dgm:prSet presAssocID="{1147C2C9-B479-41A9-A046-6DD0ECDB8716}" presName="quad1" presStyleLbl="node1" presStyleIdx="0" presStyleCnt="4" custScaleX="222088" custScaleY="123831" custLinFactNeighborX="-61398" custLinFactNeighborY="-137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5279751-4342-4404-A807-D360467E8FE3}" type="pres">
      <dgm:prSet presAssocID="{1147C2C9-B479-41A9-A046-6DD0ECDB8716}" presName="quad2" presStyleLbl="node1" presStyleIdx="1" presStyleCnt="4" custScaleX="222088" custScaleY="123831" custLinFactNeighborX="69709" custLinFactNeighborY="-137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70C8E93-2F47-45B6-8335-4D0E42389C46}" type="pres">
      <dgm:prSet presAssocID="{1147C2C9-B479-41A9-A046-6DD0ECDB8716}" presName="quad3" presStyleLbl="node1" presStyleIdx="2" presStyleCnt="4" custScaleX="222088" custScaleY="123831" custLinFactNeighborX="-59716" custLinFactNeighborY="137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A13212A-8B10-4D2B-AEDA-B07EE4E770EB}" type="pres">
      <dgm:prSet presAssocID="{1147C2C9-B479-41A9-A046-6DD0ECDB8716}" presName="quad4" presStyleLbl="node1" presStyleIdx="3" presStyleCnt="4" custScaleX="222088" custScaleY="123831" custLinFactX="27388" custLinFactNeighborX="100000" custLinFactNeighborY="2435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F70CF924-0D57-42DE-BCFB-5DE0409614FD}" type="presOf" srcId="{1147C2C9-B479-41A9-A046-6DD0ECDB8716}" destId="{EB1875D7-38E0-4CCE-847E-32FF459DDF80}" srcOrd="0" destOrd="0" presId="urn:microsoft.com/office/officeart/2005/8/layout/matrix3"/>
    <dgm:cxn modelId="{C504212B-73CA-415D-862D-029AC704EAE6}" srcId="{1147C2C9-B479-41A9-A046-6DD0ECDB8716}" destId="{4AB1DF02-C028-4280-946C-74A838259D2C}" srcOrd="1" destOrd="0" parTransId="{37F6CC39-C4CC-4E3B-A62A-0B38F4C697C1}" sibTransId="{7EB11A8D-3892-4C9A-A971-D27FC22572FF}"/>
    <dgm:cxn modelId="{0DBE5A20-92F4-4D9B-987C-DD1D86DF4C4C}" srcId="{1147C2C9-B479-41A9-A046-6DD0ECDB8716}" destId="{B68517E4-D999-45E6-8C7B-540EAF021408}" srcOrd="0" destOrd="0" parTransId="{6F0EFFA9-F354-41B5-8C54-2CD020608C2B}" sibTransId="{D8EACD98-EB54-4858-9E6B-C51DD82C50E3}"/>
    <dgm:cxn modelId="{7B548953-7D4C-4779-81E5-90D24330746A}" type="presOf" srcId="{3CAC30EA-29EE-4824-8DCC-7FCEB15CBD4C}" destId="{CA13212A-8B10-4D2B-AEDA-B07EE4E770EB}" srcOrd="0" destOrd="0" presId="urn:microsoft.com/office/officeart/2005/8/layout/matrix3"/>
    <dgm:cxn modelId="{551DB2DC-BD5A-47E6-B443-8675AD34C713}" type="presOf" srcId="{B68517E4-D999-45E6-8C7B-540EAF021408}" destId="{7324526E-46D2-4D78-90DA-FC6CE78FA73C}" srcOrd="0" destOrd="0" presId="urn:microsoft.com/office/officeart/2005/8/layout/matrix3"/>
    <dgm:cxn modelId="{3494915B-19CA-4FE1-9791-A3897021EFEE}" type="presOf" srcId="{A2EEFF13-DE1E-4CD5-8A3D-6005621F5A04}" destId="{670C8E93-2F47-45B6-8335-4D0E42389C46}" srcOrd="0" destOrd="0" presId="urn:microsoft.com/office/officeart/2005/8/layout/matrix3"/>
    <dgm:cxn modelId="{03B1E6DE-80B9-4D5E-B1B9-FC699E5E5E17}" srcId="{1147C2C9-B479-41A9-A046-6DD0ECDB8716}" destId="{3CAC30EA-29EE-4824-8DCC-7FCEB15CBD4C}" srcOrd="3" destOrd="0" parTransId="{F819C770-0C3D-422C-9968-FC68C4884034}" sibTransId="{9ED75760-4BB4-4C93-BBA4-B367FFB88E83}"/>
    <dgm:cxn modelId="{EB207DFC-C474-4CD5-BCCD-4F7F7AE6E15B}" type="presOf" srcId="{4AB1DF02-C028-4280-946C-74A838259D2C}" destId="{05279751-4342-4404-A807-D360467E8FE3}" srcOrd="0" destOrd="0" presId="urn:microsoft.com/office/officeart/2005/8/layout/matrix3"/>
    <dgm:cxn modelId="{F5637BE1-39D2-46EB-9C36-780FA8A1ED5E}" srcId="{1147C2C9-B479-41A9-A046-6DD0ECDB8716}" destId="{A2EEFF13-DE1E-4CD5-8A3D-6005621F5A04}" srcOrd="2" destOrd="0" parTransId="{02EB8CD8-C7FA-46D7-9ADB-A876D1DAA633}" sibTransId="{6C122F02-E7B3-4F50-A9EF-4182DB0DD512}"/>
    <dgm:cxn modelId="{D5BA317F-41CF-4DC3-BA9C-9E3CC88ABDCC}" type="presParOf" srcId="{EB1875D7-38E0-4CCE-847E-32FF459DDF80}" destId="{0B9A84D3-262A-4AC4-BA3F-5E3B1CB6B747}" srcOrd="0" destOrd="0" presId="urn:microsoft.com/office/officeart/2005/8/layout/matrix3"/>
    <dgm:cxn modelId="{747449EC-BC19-45B1-84DB-F1E9435BBB74}" type="presParOf" srcId="{EB1875D7-38E0-4CCE-847E-32FF459DDF80}" destId="{7324526E-46D2-4D78-90DA-FC6CE78FA73C}" srcOrd="1" destOrd="0" presId="urn:microsoft.com/office/officeart/2005/8/layout/matrix3"/>
    <dgm:cxn modelId="{046AC25F-0710-4560-9E50-0E4F4E80C8E5}" type="presParOf" srcId="{EB1875D7-38E0-4CCE-847E-32FF459DDF80}" destId="{05279751-4342-4404-A807-D360467E8FE3}" srcOrd="2" destOrd="0" presId="urn:microsoft.com/office/officeart/2005/8/layout/matrix3"/>
    <dgm:cxn modelId="{1D346400-432B-42FB-B85B-86366E57682C}" type="presParOf" srcId="{EB1875D7-38E0-4CCE-847E-32FF459DDF80}" destId="{670C8E93-2F47-45B6-8335-4D0E42389C46}" srcOrd="3" destOrd="0" presId="urn:microsoft.com/office/officeart/2005/8/layout/matrix3"/>
    <dgm:cxn modelId="{8F811037-92C4-4EBF-803B-1E21E3B8D540}" type="presParOf" srcId="{EB1875D7-38E0-4CCE-847E-32FF459DDF80}" destId="{CA13212A-8B10-4D2B-AEDA-B07EE4E770E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147C2C9-B479-41A9-A046-6DD0ECDB8716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B68517E4-D999-45E6-8C7B-540EAF021408}">
      <dgm:prSet phldrT="[Text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»Ich habe Lust, dass die Seniorenarbeit sich weiterentwickelt!«</a:t>
          </a:r>
          <a:endParaRPr lang="de-DE" dirty="0">
            <a:solidFill>
              <a:schemeClr val="tx1"/>
            </a:solidFill>
          </a:endParaRPr>
        </a:p>
      </dgm:t>
    </dgm:pt>
    <dgm:pt modelId="{6F0EFFA9-F354-41B5-8C54-2CD020608C2B}" type="parTrans" cxnId="{0DBE5A20-92F4-4D9B-987C-DD1D86DF4C4C}">
      <dgm:prSet/>
      <dgm:spPr/>
      <dgm:t>
        <a:bodyPr/>
        <a:lstStyle/>
        <a:p>
          <a:endParaRPr lang="de-DE"/>
        </a:p>
      </dgm:t>
    </dgm:pt>
    <dgm:pt modelId="{D8EACD98-EB54-4858-9E6B-C51DD82C50E3}" type="sibTrans" cxnId="{0DBE5A20-92F4-4D9B-987C-DD1D86DF4C4C}">
      <dgm:prSet/>
      <dgm:spPr/>
      <dgm:t>
        <a:bodyPr/>
        <a:lstStyle/>
        <a:p>
          <a:endParaRPr lang="de-DE"/>
        </a:p>
      </dgm:t>
    </dgm:pt>
    <dgm:pt modelId="{4AB1DF02-C028-4280-946C-74A838259D2C}">
      <dgm:prSet phldrT="[Text]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»Ich habe Lust, dass wir nicht mehr nach Alter einteilen , sondern Generationen verbindend schaffen!«</a:t>
          </a:r>
          <a:endParaRPr lang="de-DE" dirty="0">
            <a:solidFill>
              <a:schemeClr val="tx1"/>
            </a:solidFill>
          </a:endParaRPr>
        </a:p>
      </dgm:t>
    </dgm:pt>
    <dgm:pt modelId="{37F6CC39-C4CC-4E3B-A62A-0B38F4C697C1}" type="parTrans" cxnId="{C504212B-73CA-415D-862D-029AC704EAE6}">
      <dgm:prSet/>
      <dgm:spPr/>
      <dgm:t>
        <a:bodyPr/>
        <a:lstStyle/>
        <a:p>
          <a:endParaRPr lang="de-DE"/>
        </a:p>
      </dgm:t>
    </dgm:pt>
    <dgm:pt modelId="{7EB11A8D-3892-4C9A-A971-D27FC22572FF}" type="sibTrans" cxnId="{C504212B-73CA-415D-862D-029AC704EAE6}">
      <dgm:prSet/>
      <dgm:spPr/>
      <dgm:t>
        <a:bodyPr/>
        <a:lstStyle/>
        <a:p>
          <a:endParaRPr lang="de-DE"/>
        </a:p>
      </dgm:t>
    </dgm:pt>
    <dgm:pt modelId="{A2EEFF13-DE1E-4CD5-8A3D-6005621F5A04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»Ich habe keine Lust, Neues auszuprobieren, finde es aber toll, wenn andere das tun.«</a:t>
          </a:r>
          <a:endParaRPr lang="de-DE" dirty="0">
            <a:solidFill>
              <a:schemeClr val="tx1"/>
            </a:solidFill>
          </a:endParaRPr>
        </a:p>
      </dgm:t>
    </dgm:pt>
    <dgm:pt modelId="{02EB8CD8-C7FA-46D7-9ADB-A876D1DAA633}" type="parTrans" cxnId="{F5637BE1-39D2-46EB-9C36-780FA8A1ED5E}">
      <dgm:prSet/>
      <dgm:spPr/>
      <dgm:t>
        <a:bodyPr/>
        <a:lstStyle/>
        <a:p>
          <a:endParaRPr lang="de-DE"/>
        </a:p>
      </dgm:t>
    </dgm:pt>
    <dgm:pt modelId="{6C122F02-E7B3-4F50-A9EF-4182DB0DD512}" type="sibTrans" cxnId="{F5637BE1-39D2-46EB-9C36-780FA8A1ED5E}">
      <dgm:prSet/>
      <dgm:spPr/>
      <dgm:t>
        <a:bodyPr/>
        <a:lstStyle/>
        <a:p>
          <a:endParaRPr lang="de-DE"/>
        </a:p>
      </dgm:t>
    </dgm:pt>
    <dgm:pt modelId="{3CAC30EA-29EE-4824-8DCC-7FCEB15CBD4C}">
      <dgm:prSet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»Ich habe Lust, dass wir uns wieder treffen, um über Raum schaffen, Austausch ermöglichen und Gemeinschaft stiften zu sprechen.«</a:t>
          </a:r>
          <a:endParaRPr lang="de-DE" dirty="0">
            <a:solidFill>
              <a:schemeClr val="tx1"/>
            </a:solidFill>
          </a:endParaRPr>
        </a:p>
      </dgm:t>
    </dgm:pt>
    <dgm:pt modelId="{F819C770-0C3D-422C-9968-FC68C4884034}" type="parTrans" cxnId="{03B1E6DE-80B9-4D5E-B1B9-FC699E5E5E17}">
      <dgm:prSet/>
      <dgm:spPr/>
      <dgm:t>
        <a:bodyPr/>
        <a:lstStyle/>
        <a:p>
          <a:endParaRPr lang="de-DE"/>
        </a:p>
      </dgm:t>
    </dgm:pt>
    <dgm:pt modelId="{9ED75760-4BB4-4C93-BBA4-B367FFB88E83}" type="sibTrans" cxnId="{03B1E6DE-80B9-4D5E-B1B9-FC699E5E5E17}">
      <dgm:prSet/>
      <dgm:spPr/>
      <dgm:t>
        <a:bodyPr/>
        <a:lstStyle/>
        <a:p>
          <a:endParaRPr lang="de-DE"/>
        </a:p>
      </dgm:t>
    </dgm:pt>
    <dgm:pt modelId="{EB1875D7-38E0-4CCE-847E-32FF459DDF80}" type="pres">
      <dgm:prSet presAssocID="{1147C2C9-B479-41A9-A046-6DD0ECDB8716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0B9A84D3-262A-4AC4-BA3F-5E3B1CB6B747}" type="pres">
      <dgm:prSet presAssocID="{1147C2C9-B479-41A9-A046-6DD0ECDB8716}" presName="diamond" presStyleLbl="bgShp" presStyleIdx="0" presStyleCnt="1"/>
      <dgm:spPr>
        <a:noFill/>
      </dgm:spPr>
    </dgm:pt>
    <dgm:pt modelId="{7324526E-46D2-4D78-90DA-FC6CE78FA73C}" type="pres">
      <dgm:prSet presAssocID="{1147C2C9-B479-41A9-A046-6DD0ECDB8716}" presName="quad1" presStyleLbl="node1" presStyleIdx="0" presStyleCnt="4" custScaleX="222088" custScaleY="123831" custLinFactNeighborX="-61398" custLinFactNeighborY="-137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5279751-4342-4404-A807-D360467E8FE3}" type="pres">
      <dgm:prSet presAssocID="{1147C2C9-B479-41A9-A046-6DD0ECDB8716}" presName="quad2" presStyleLbl="node1" presStyleIdx="1" presStyleCnt="4" custScaleX="222088" custScaleY="123831" custLinFactNeighborX="69709" custLinFactNeighborY="-137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70C8E93-2F47-45B6-8335-4D0E42389C46}" type="pres">
      <dgm:prSet presAssocID="{1147C2C9-B479-41A9-A046-6DD0ECDB8716}" presName="quad3" presStyleLbl="node1" presStyleIdx="2" presStyleCnt="4" custScaleX="222088" custScaleY="123831" custLinFactNeighborX="-59716" custLinFactNeighborY="137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A13212A-8B10-4D2B-AEDA-B07EE4E770EB}" type="pres">
      <dgm:prSet presAssocID="{1147C2C9-B479-41A9-A046-6DD0ECDB8716}" presName="quad4" presStyleLbl="node1" presStyleIdx="3" presStyleCnt="4" custScaleX="222088" custScaleY="123831" custLinFactX="27388" custLinFactNeighborX="100000" custLinFactNeighborY="2435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F70CF924-0D57-42DE-BCFB-5DE0409614FD}" type="presOf" srcId="{1147C2C9-B479-41A9-A046-6DD0ECDB8716}" destId="{EB1875D7-38E0-4CCE-847E-32FF459DDF80}" srcOrd="0" destOrd="0" presId="urn:microsoft.com/office/officeart/2005/8/layout/matrix3"/>
    <dgm:cxn modelId="{C504212B-73CA-415D-862D-029AC704EAE6}" srcId="{1147C2C9-B479-41A9-A046-6DD0ECDB8716}" destId="{4AB1DF02-C028-4280-946C-74A838259D2C}" srcOrd="1" destOrd="0" parTransId="{37F6CC39-C4CC-4E3B-A62A-0B38F4C697C1}" sibTransId="{7EB11A8D-3892-4C9A-A971-D27FC22572FF}"/>
    <dgm:cxn modelId="{0DBE5A20-92F4-4D9B-987C-DD1D86DF4C4C}" srcId="{1147C2C9-B479-41A9-A046-6DD0ECDB8716}" destId="{B68517E4-D999-45E6-8C7B-540EAF021408}" srcOrd="0" destOrd="0" parTransId="{6F0EFFA9-F354-41B5-8C54-2CD020608C2B}" sibTransId="{D8EACD98-EB54-4858-9E6B-C51DD82C50E3}"/>
    <dgm:cxn modelId="{7B548953-7D4C-4779-81E5-90D24330746A}" type="presOf" srcId="{3CAC30EA-29EE-4824-8DCC-7FCEB15CBD4C}" destId="{CA13212A-8B10-4D2B-AEDA-B07EE4E770EB}" srcOrd="0" destOrd="0" presId="urn:microsoft.com/office/officeart/2005/8/layout/matrix3"/>
    <dgm:cxn modelId="{551DB2DC-BD5A-47E6-B443-8675AD34C713}" type="presOf" srcId="{B68517E4-D999-45E6-8C7B-540EAF021408}" destId="{7324526E-46D2-4D78-90DA-FC6CE78FA73C}" srcOrd="0" destOrd="0" presId="urn:microsoft.com/office/officeart/2005/8/layout/matrix3"/>
    <dgm:cxn modelId="{3494915B-19CA-4FE1-9791-A3897021EFEE}" type="presOf" srcId="{A2EEFF13-DE1E-4CD5-8A3D-6005621F5A04}" destId="{670C8E93-2F47-45B6-8335-4D0E42389C46}" srcOrd="0" destOrd="0" presId="urn:microsoft.com/office/officeart/2005/8/layout/matrix3"/>
    <dgm:cxn modelId="{03B1E6DE-80B9-4D5E-B1B9-FC699E5E5E17}" srcId="{1147C2C9-B479-41A9-A046-6DD0ECDB8716}" destId="{3CAC30EA-29EE-4824-8DCC-7FCEB15CBD4C}" srcOrd="3" destOrd="0" parTransId="{F819C770-0C3D-422C-9968-FC68C4884034}" sibTransId="{9ED75760-4BB4-4C93-BBA4-B367FFB88E83}"/>
    <dgm:cxn modelId="{EB207DFC-C474-4CD5-BCCD-4F7F7AE6E15B}" type="presOf" srcId="{4AB1DF02-C028-4280-946C-74A838259D2C}" destId="{05279751-4342-4404-A807-D360467E8FE3}" srcOrd="0" destOrd="0" presId="urn:microsoft.com/office/officeart/2005/8/layout/matrix3"/>
    <dgm:cxn modelId="{F5637BE1-39D2-46EB-9C36-780FA8A1ED5E}" srcId="{1147C2C9-B479-41A9-A046-6DD0ECDB8716}" destId="{A2EEFF13-DE1E-4CD5-8A3D-6005621F5A04}" srcOrd="2" destOrd="0" parTransId="{02EB8CD8-C7FA-46D7-9ADB-A876D1DAA633}" sibTransId="{6C122F02-E7B3-4F50-A9EF-4182DB0DD512}"/>
    <dgm:cxn modelId="{D5BA317F-41CF-4DC3-BA9C-9E3CC88ABDCC}" type="presParOf" srcId="{EB1875D7-38E0-4CCE-847E-32FF459DDF80}" destId="{0B9A84D3-262A-4AC4-BA3F-5E3B1CB6B747}" srcOrd="0" destOrd="0" presId="urn:microsoft.com/office/officeart/2005/8/layout/matrix3"/>
    <dgm:cxn modelId="{747449EC-BC19-45B1-84DB-F1E9435BBB74}" type="presParOf" srcId="{EB1875D7-38E0-4CCE-847E-32FF459DDF80}" destId="{7324526E-46D2-4D78-90DA-FC6CE78FA73C}" srcOrd="1" destOrd="0" presId="urn:microsoft.com/office/officeart/2005/8/layout/matrix3"/>
    <dgm:cxn modelId="{046AC25F-0710-4560-9E50-0E4F4E80C8E5}" type="presParOf" srcId="{EB1875D7-38E0-4CCE-847E-32FF459DDF80}" destId="{05279751-4342-4404-A807-D360467E8FE3}" srcOrd="2" destOrd="0" presId="urn:microsoft.com/office/officeart/2005/8/layout/matrix3"/>
    <dgm:cxn modelId="{1D346400-432B-42FB-B85B-86366E57682C}" type="presParOf" srcId="{EB1875D7-38E0-4CCE-847E-32FF459DDF80}" destId="{670C8E93-2F47-45B6-8335-4D0E42389C46}" srcOrd="3" destOrd="0" presId="urn:microsoft.com/office/officeart/2005/8/layout/matrix3"/>
    <dgm:cxn modelId="{8F811037-92C4-4EBF-803B-1E21E3B8D540}" type="presParOf" srcId="{EB1875D7-38E0-4CCE-847E-32FF459DDF80}" destId="{CA13212A-8B10-4D2B-AEDA-B07EE4E770E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9A84D3-262A-4AC4-BA3F-5E3B1CB6B747}">
      <dsp:nvSpPr>
        <dsp:cNvPr id="0" name=""/>
        <dsp:cNvSpPr/>
      </dsp:nvSpPr>
      <dsp:spPr>
        <a:xfrm>
          <a:off x="2649894" y="0"/>
          <a:ext cx="6839339" cy="6839339"/>
        </a:xfrm>
        <a:prstGeom prst="diamond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24526E-46D2-4D78-90DA-FC6CE78FA73C}">
      <dsp:nvSpPr>
        <dsp:cNvPr id="0" name=""/>
        <dsp:cNvSpPr/>
      </dsp:nvSpPr>
      <dsp:spPr>
        <a:xfrm>
          <a:off x="33684" y="0"/>
          <a:ext cx="5923846" cy="3302996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100" kern="1200" dirty="0" smtClean="0">
              <a:solidFill>
                <a:schemeClr val="tx1"/>
              </a:solidFill>
            </a:rPr>
            <a:t>»Das wichtigste ist, vom Leben selbst etwas über das Leben zu lernen.«</a:t>
          </a:r>
          <a:endParaRPr lang="de-DE" sz="3100" kern="1200" dirty="0">
            <a:solidFill>
              <a:schemeClr val="tx1"/>
            </a:solidFill>
          </a:endParaRPr>
        </a:p>
      </dsp:txBody>
      <dsp:txXfrm>
        <a:off x="194923" y="161239"/>
        <a:ext cx="5601368" cy="2980518"/>
      </dsp:txXfrm>
    </dsp:sp>
    <dsp:sp modelId="{05279751-4342-4404-A807-D360467E8FE3}">
      <dsp:nvSpPr>
        <dsp:cNvPr id="0" name=""/>
        <dsp:cNvSpPr/>
      </dsp:nvSpPr>
      <dsp:spPr>
        <a:xfrm>
          <a:off x="6215280" y="0"/>
          <a:ext cx="5923846" cy="3302996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100" kern="1200" dirty="0" smtClean="0">
              <a:solidFill>
                <a:schemeClr val="tx1"/>
              </a:solidFill>
            </a:rPr>
            <a:t>»Jeder kann und sollte etwas für seine Gesundheit tun, um im Alter noch gut dazustehen und der Gesellschaft nicht zur Last zu fallen.«</a:t>
          </a:r>
          <a:endParaRPr lang="de-DE" sz="3100" kern="1200" dirty="0">
            <a:solidFill>
              <a:schemeClr val="tx1"/>
            </a:solidFill>
          </a:endParaRPr>
        </a:p>
      </dsp:txBody>
      <dsp:txXfrm>
        <a:off x="6376519" y="161239"/>
        <a:ext cx="5601368" cy="2980518"/>
      </dsp:txXfrm>
    </dsp:sp>
    <dsp:sp modelId="{670C8E93-2F47-45B6-8335-4D0E42389C46}">
      <dsp:nvSpPr>
        <dsp:cNvPr id="0" name=""/>
        <dsp:cNvSpPr/>
      </dsp:nvSpPr>
      <dsp:spPr>
        <a:xfrm>
          <a:off x="78548" y="3536342"/>
          <a:ext cx="5923846" cy="3302996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000" kern="1200" dirty="0" smtClean="0">
              <a:solidFill>
                <a:schemeClr val="tx1"/>
              </a:solidFill>
            </a:rPr>
            <a:t>»Ich finde, es sollte nicht ständig alles neu und anders gemacht werden, sondern das bewahrt werden, was sich bewährt hat.«</a:t>
          </a:r>
          <a:endParaRPr lang="de-DE" sz="3000" kern="1200" dirty="0">
            <a:solidFill>
              <a:schemeClr val="tx1"/>
            </a:solidFill>
          </a:endParaRPr>
        </a:p>
      </dsp:txBody>
      <dsp:txXfrm>
        <a:off x="239787" y="3697581"/>
        <a:ext cx="5601368" cy="2980518"/>
      </dsp:txXfrm>
    </dsp:sp>
    <dsp:sp modelId="{CA13212A-8B10-4D2B-AEDA-B07EE4E770EB}">
      <dsp:nvSpPr>
        <dsp:cNvPr id="0" name=""/>
        <dsp:cNvSpPr/>
      </dsp:nvSpPr>
      <dsp:spPr>
        <a:xfrm>
          <a:off x="6215280" y="3536342"/>
          <a:ext cx="5923846" cy="3302996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900" kern="1200" dirty="0" smtClean="0">
              <a:solidFill>
                <a:schemeClr val="tx1"/>
              </a:solidFill>
            </a:rPr>
            <a:t>»Ich glaube, wenn die Menschen lernen, ganz bei sich zu sein, werden sie die wirklichen Dinge im Leben sehen und verstehen können.«</a:t>
          </a:r>
          <a:endParaRPr lang="de-DE" sz="2900" kern="1200" dirty="0">
            <a:solidFill>
              <a:schemeClr val="tx1"/>
            </a:solidFill>
          </a:endParaRPr>
        </a:p>
      </dsp:txBody>
      <dsp:txXfrm>
        <a:off x="6376519" y="3697581"/>
        <a:ext cx="5601368" cy="29805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9A84D3-262A-4AC4-BA3F-5E3B1CB6B747}">
      <dsp:nvSpPr>
        <dsp:cNvPr id="0" name=""/>
        <dsp:cNvSpPr/>
      </dsp:nvSpPr>
      <dsp:spPr>
        <a:xfrm>
          <a:off x="2649894" y="0"/>
          <a:ext cx="6839339" cy="6839339"/>
        </a:xfrm>
        <a:prstGeom prst="diamond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24526E-46D2-4D78-90DA-FC6CE78FA73C}">
      <dsp:nvSpPr>
        <dsp:cNvPr id="0" name=""/>
        <dsp:cNvSpPr/>
      </dsp:nvSpPr>
      <dsp:spPr>
        <a:xfrm>
          <a:off x="33684" y="0"/>
          <a:ext cx="5923846" cy="3302996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000" kern="1200" dirty="0" smtClean="0">
              <a:solidFill>
                <a:schemeClr val="tx1"/>
              </a:solidFill>
            </a:rPr>
            <a:t>»Ich halte meine Ansprüche niedrig und verlasse mich auf das, was sich bewährt hat. So muss ich keine bösen Überraschungen erleben – und kann Geld sparen.«</a:t>
          </a:r>
          <a:endParaRPr lang="de-DE" sz="3000" kern="1200" dirty="0">
            <a:solidFill>
              <a:schemeClr val="tx1"/>
            </a:solidFill>
          </a:endParaRPr>
        </a:p>
      </dsp:txBody>
      <dsp:txXfrm>
        <a:off x="194923" y="161239"/>
        <a:ext cx="5601368" cy="2980518"/>
      </dsp:txXfrm>
    </dsp:sp>
    <dsp:sp modelId="{05279751-4342-4404-A807-D360467E8FE3}">
      <dsp:nvSpPr>
        <dsp:cNvPr id="0" name=""/>
        <dsp:cNvSpPr/>
      </dsp:nvSpPr>
      <dsp:spPr>
        <a:xfrm>
          <a:off x="6215280" y="0"/>
          <a:ext cx="5923846" cy="3302996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000" kern="1200" dirty="0" smtClean="0">
              <a:solidFill>
                <a:schemeClr val="tx1"/>
              </a:solidFill>
            </a:rPr>
            <a:t>»Wer rastet, der rostet.«</a:t>
          </a:r>
          <a:endParaRPr lang="de-DE" sz="3000" kern="1200" dirty="0">
            <a:solidFill>
              <a:schemeClr val="tx1"/>
            </a:solidFill>
          </a:endParaRPr>
        </a:p>
      </dsp:txBody>
      <dsp:txXfrm>
        <a:off x="6376519" y="161239"/>
        <a:ext cx="5601368" cy="2980518"/>
      </dsp:txXfrm>
    </dsp:sp>
    <dsp:sp modelId="{670C8E93-2F47-45B6-8335-4D0E42389C46}">
      <dsp:nvSpPr>
        <dsp:cNvPr id="0" name=""/>
        <dsp:cNvSpPr/>
      </dsp:nvSpPr>
      <dsp:spPr>
        <a:xfrm>
          <a:off x="78548" y="3536342"/>
          <a:ext cx="5923846" cy="3302996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900" kern="1200" dirty="0" smtClean="0">
              <a:solidFill>
                <a:schemeClr val="tx1"/>
              </a:solidFill>
            </a:rPr>
            <a:t>»Mit Respekt und Optimismus im Herzen wird aus jeder Alltagssituation eine freundliche Begegnung.«</a:t>
          </a:r>
          <a:endParaRPr lang="de-DE" sz="2900" kern="1200" dirty="0">
            <a:solidFill>
              <a:schemeClr val="tx1"/>
            </a:solidFill>
          </a:endParaRPr>
        </a:p>
      </dsp:txBody>
      <dsp:txXfrm>
        <a:off x="239787" y="3697581"/>
        <a:ext cx="5601368" cy="2980518"/>
      </dsp:txXfrm>
    </dsp:sp>
    <dsp:sp modelId="{CA13212A-8B10-4D2B-AEDA-B07EE4E770EB}">
      <dsp:nvSpPr>
        <dsp:cNvPr id="0" name=""/>
        <dsp:cNvSpPr/>
      </dsp:nvSpPr>
      <dsp:spPr>
        <a:xfrm>
          <a:off x="6215280" y="3536342"/>
          <a:ext cx="5923846" cy="3302996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smtClean="0">
              <a:solidFill>
                <a:schemeClr val="tx1"/>
              </a:solidFill>
            </a:rPr>
            <a:t>»Mein Körper ist meine Leidenschaft, da gibt es immer was zu tun.«</a:t>
          </a:r>
          <a:endParaRPr lang="de-DE" sz="2800" kern="1200" dirty="0">
            <a:solidFill>
              <a:schemeClr val="tx1"/>
            </a:solidFill>
          </a:endParaRPr>
        </a:p>
      </dsp:txBody>
      <dsp:txXfrm>
        <a:off x="6376519" y="3697581"/>
        <a:ext cx="5601368" cy="29805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9A84D3-262A-4AC4-BA3F-5E3B1CB6B747}">
      <dsp:nvSpPr>
        <dsp:cNvPr id="0" name=""/>
        <dsp:cNvSpPr/>
      </dsp:nvSpPr>
      <dsp:spPr>
        <a:xfrm>
          <a:off x="2649894" y="0"/>
          <a:ext cx="6839339" cy="6839339"/>
        </a:xfrm>
        <a:prstGeom prst="diamond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24526E-46D2-4D78-90DA-FC6CE78FA73C}">
      <dsp:nvSpPr>
        <dsp:cNvPr id="0" name=""/>
        <dsp:cNvSpPr/>
      </dsp:nvSpPr>
      <dsp:spPr>
        <a:xfrm>
          <a:off x="33684" y="0"/>
          <a:ext cx="5923846" cy="3302996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700" kern="1200" dirty="0" smtClean="0">
              <a:solidFill>
                <a:schemeClr val="tx1"/>
              </a:solidFill>
            </a:rPr>
            <a:t>»Wenn ich im hohen Alter auf die Gesellschaft blicke, möchte ich sehen, wie sich Menschlichkeit unter den Menschen ausgebreitet hat.«</a:t>
          </a:r>
          <a:endParaRPr lang="de-DE" sz="2700" kern="1200" dirty="0">
            <a:solidFill>
              <a:schemeClr val="tx1"/>
            </a:solidFill>
          </a:endParaRPr>
        </a:p>
      </dsp:txBody>
      <dsp:txXfrm>
        <a:off x="194923" y="161239"/>
        <a:ext cx="5601368" cy="2980518"/>
      </dsp:txXfrm>
    </dsp:sp>
    <dsp:sp modelId="{05279751-4342-4404-A807-D360467E8FE3}">
      <dsp:nvSpPr>
        <dsp:cNvPr id="0" name=""/>
        <dsp:cNvSpPr/>
      </dsp:nvSpPr>
      <dsp:spPr>
        <a:xfrm>
          <a:off x="6215280" y="0"/>
          <a:ext cx="5923846" cy="3302996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700" kern="1200" dirty="0" smtClean="0">
              <a:solidFill>
                <a:schemeClr val="tx1"/>
              </a:solidFill>
            </a:rPr>
            <a:t>»Ich möchte so lange wie möglich ein gesundes Leben </a:t>
          </a:r>
          <a:r>
            <a:rPr lang="de-DE" sz="2700" kern="1200" dirty="0" err="1" smtClean="0">
              <a:solidFill>
                <a:schemeClr val="tx1"/>
              </a:solidFill>
            </a:rPr>
            <a:t>leben</a:t>
          </a:r>
          <a:r>
            <a:rPr lang="de-DE" sz="2700" kern="1200" dirty="0" smtClean="0">
              <a:solidFill>
                <a:schemeClr val="tx1"/>
              </a:solidFill>
            </a:rPr>
            <a:t>. Deshalb kümmere ich mich zuallererst um mich und meine Gesundheit.«</a:t>
          </a:r>
          <a:endParaRPr lang="de-DE" sz="2700" kern="1200" dirty="0">
            <a:solidFill>
              <a:schemeClr val="tx1"/>
            </a:solidFill>
          </a:endParaRPr>
        </a:p>
      </dsp:txBody>
      <dsp:txXfrm>
        <a:off x="6376519" y="161239"/>
        <a:ext cx="5601368" cy="2980518"/>
      </dsp:txXfrm>
    </dsp:sp>
    <dsp:sp modelId="{670C8E93-2F47-45B6-8335-4D0E42389C46}">
      <dsp:nvSpPr>
        <dsp:cNvPr id="0" name=""/>
        <dsp:cNvSpPr/>
      </dsp:nvSpPr>
      <dsp:spPr>
        <a:xfrm>
          <a:off x="78548" y="3536342"/>
          <a:ext cx="5923846" cy="3302996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600" kern="1200" dirty="0" smtClean="0">
              <a:solidFill>
                <a:schemeClr val="tx1"/>
              </a:solidFill>
            </a:rPr>
            <a:t>»Ich will mein Leben lang aktiv und informiert bleiben und meine Erfahrungen an die Menschheit weitergeben.«</a:t>
          </a:r>
          <a:endParaRPr lang="de-DE" sz="2600" kern="1200" dirty="0">
            <a:solidFill>
              <a:schemeClr val="tx1"/>
            </a:solidFill>
          </a:endParaRPr>
        </a:p>
      </dsp:txBody>
      <dsp:txXfrm>
        <a:off x="239787" y="3697581"/>
        <a:ext cx="5601368" cy="2980518"/>
      </dsp:txXfrm>
    </dsp:sp>
    <dsp:sp modelId="{CA13212A-8B10-4D2B-AEDA-B07EE4E770EB}">
      <dsp:nvSpPr>
        <dsp:cNvPr id="0" name=""/>
        <dsp:cNvSpPr/>
      </dsp:nvSpPr>
      <dsp:spPr>
        <a:xfrm>
          <a:off x="6215280" y="3536342"/>
          <a:ext cx="5923846" cy="3302996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smtClean="0">
              <a:solidFill>
                <a:schemeClr val="tx1"/>
              </a:solidFill>
            </a:rPr>
            <a:t>»Ich möchte mein Leben sicher und ohne große Überraschungen verbringen. Am Ende will ich sagen können: Ich bin gut über die Runden gekommen und habe meine Verhältnisse in Ordnung gehalten.«</a:t>
          </a:r>
          <a:endParaRPr lang="de-DE" sz="2500" kern="1200" dirty="0">
            <a:solidFill>
              <a:schemeClr val="tx1"/>
            </a:solidFill>
          </a:endParaRPr>
        </a:p>
      </dsp:txBody>
      <dsp:txXfrm>
        <a:off x="6376519" y="3697581"/>
        <a:ext cx="5601368" cy="29805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9A84D3-262A-4AC4-BA3F-5E3B1CB6B747}">
      <dsp:nvSpPr>
        <dsp:cNvPr id="0" name=""/>
        <dsp:cNvSpPr/>
      </dsp:nvSpPr>
      <dsp:spPr>
        <a:xfrm>
          <a:off x="2649894" y="0"/>
          <a:ext cx="6839339" cy="6839339"/>
        </a:xfrm>
        <a:prstGeom prst="diamond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24526E-46D2-4D78-90DA-FC6CE78FA73C}">
      <dsp:nvSpPr>
        <dsp:cNvPr id="0" name=""/>
        <dsp:cNvSpPr/>
      </dsp:nvSpPr>
      <dsp:spPr>
        <a:xfrm>
          <a:off x="33684" y="0"/>
          <a:ext cx="5923846" cy="3302996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800" kern="1200" dirty="0" smtClean="0">
              <a:solidFill>
                <a:schemeClr val="tx1"/>
              </a:solidFill>
            </a:rPr>
            <a:t>»Ich arbeite gerne im Team und freue mich, wenn ich nicht alles alleine machen muss.«</a:t>
          </a:r>
          <a:endParaRPr lang="de-DE" sz="3800" kern="1200" dirty="0">
            <a:solidFill>
              <a:schemeClr val="tx1"/>
            </a:solidFill>
          </a:endParaRPr>
        </a:p>
      </dsp:txBody>
      <dsp:txXfrm>
        <a:off x="194923" y="161239"/>
        <a:ext cx="5601368" cy="2980518"/>
      </dsp:txXfrm>
    </dsp:sp>
    <dsp:sp modelId="{05279751-4342-4404-A807-D360467E8FE3}">
      <dsp:nvSpPr>
        <dsp:cNvPr id="0" name=""/>
        <dsp:cNvSpPr/>
      </dsp:nvSpPr>
      <dsp:spPr>
        <a:xfrm>
          <a:off x="6215280" y="0"/>
          <a:ext cx="5923846" cy="3302996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700" kern="1200" dirty="0" smtClean="0">
              <a:solidFill>
                <a:schemeClr val="tx1"/>
              </a:solidFill>
            </a:rPr>
            <a:t>»Ich plane Dinge am liebsten selbst, dann bedarf es keinen Absprachen.«</a:t>
          </a:r>
          <a:endParaRPr lang="de-DE" sz="3700" kern="1200" dirty="0">
            <a:solidFill>
              <a:schemeClr val="tx1"/>
            </a:solidFill>
          </a:endParaRPr>
        </a:p>
      </dsp:txBody>
      <dsp:txXfrm>
        <a:off x="6376519" y="161239"/>
        <a:ext cx="5601368" cy="2980518"/>
      </dsp:txXfrm>
    </dsp:sp>
    <dsp:sp modelId="{670C8E93-2F47-45B6-8335-4D0E42389C46}">
      <dsp:nvSpPr>
        <dsp:cNvPr id="0" name=""/>
        <dsp:cNvSpPr/>
      </dsp:nvSpPr>
      <dsp:spPr>
        <a:xfrm>
          <a:off x="78548" y="3536342"/>
          <a:ext cx="5923846" cy="3302996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700" kern="1200" dirty="0" smtClean="0">
              <a:solidFill>
                <a:schemeClr val="tx1"/>
              </a:solidFill>
            </a:rPr>
            <a:t>»Ich verteile gerne Aufgaben auf vielen Schultern damit nicht alles an mit hängen bleibt.«</a:t>
          </a:r>
          <a:endParaRPr lang="de-DE" sz="3700" kern="1200" dirty="0">
            <a:solidFill>
              <a:schemeClr val="tx1"/>
            </a:solidFill>
          </a:endParaRPr>
        </a:p>
      </dsp:txBody>
      <dsp:txXfrm>
        <a:off x="239787" y="3697581"/>
        <a:ext cx="5601368" cy="2980518"/>
      </dsp:txXfrm>
    </dsp:sp>
    <dsp:sp modelId="{CA13212A-8B10-4D2B-AEDA-B07EE4E770EB}">
      <dsp:nvSpPr>
        <dsp:cNvPr id="0" name=""/>
        <dsp:cNvSpPr/>
      </dsp:nvSpPr>
      <dsp:spPr>
        <a:xfrm>
          <a:off x="6215280" y="3536342"/>
          <a:ext cx="5923846" cy="3302996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600" kern="1200" dirty="0" smtClean="0">
              <a:solidFill>
                <a:schemeClr val="tx1"/>
              </a:solidFill>
            </a:rPr>
            <a:t>»Mir ist wichtig, dass </a:t>
          </a:r>
          <a:br>
            <a:rPr lang="de-DE" sz="3600" kern="1200" dirty="0" smtClean="0">
              <a:solidFill>
                <a:schemeClr val="tx1"/>
              </a:solidFill>
            </a:rPr>
          </a:br>
          <a:r>
            <a:rPr lang="de-DE" sz="3600" kern="1200" dirty="0" smtClean="0">
              <a:solidFill>
                <a:schemeClr val="tx1"/>
              </a:solidFill>
            </a:rPr>
            <a:t>eine Person die Hauptverantwortung und den Überblick über alles hat!«</a:t>
          </a:r>
          <a:endParaRPr lang="de-DE" sz="3600" kern="1200" dirty="0">
            <a:solidFill>
              <a:schemeClr val="tx1"/>
            </a:solidFill>
          </a:endParaRPr>
        </a:p>
      </dsp:txBody>
      <dsp:txXfrm>
        <a:off x="6376519" y="3697581"/>
        <a:ext cx="5601368" cy="298051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9A84D3-262A-4AC4-BA3F-5E3B1CB6B747}">
      <dsp:nvSpPr>
        <dsp:cNvPr id="0" name=""/>
        <dsp:cNvSpPr/>
      </dsp:nvSpPr>
      <dsp:spPr>
        <a:xfrm>
          <a:off x="2649894" y="0"/>
          <a:ext cx="6839339" cy="6839339"/>
        </a:xfrm>
        <a:prstGeom prst="diamond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24526E-46D2-4D78-90DA-FC6CE78FA73C}">
      <dsp:nvSpPr>
        <dsp:cNvPr id="0" name=""/>
        <dsp:cNvSpPr/>
      </dsp:nvSpPr>
      <dsp:spPr>
        <a:xfrm>
          <a:off x="33684" y="0"/>
          <a:ext cx="5923846" cy="3302996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100" kern="1200" dirty="0" smtClean="0">
              <a:solidFill>
                <a:schemeClr val="tx1"/>
              </a:solidFill>
            </a:rPr>
            <a:t>»Ich denke, dass die Kirche weiterhin etwas Gutes anzubieten hat und dass wir einfach eine andere Qualität haben als andere Anbieter.«</a:t>
          </a:r>
          <a:endParaRPr lang="de-DE" sz="3100" kern="1200" dirty="0">
            <a:solidFill>
              <a:schemeClr val="tx1"/>
            </a:solidFill>
          </a:endParaRPr>
        </a:p>
      </dsp:txBody>
      <dsp:txXfrm>
        <a:off x="194923" y="161239"/>
        <a:ext cx="5601368" cy="2980518"/>
      </dsp:txXfrm>
    </dsp:sp>
    <dsp:sp modelId="{05279751-4342-4404-A807-D360467E8FE3}">
      <dsp:nvSpPr>
        <dsp:cNvPr id="0" name=""/>
        <dsp:cNvSpPr/>
      </dsp:nvSpPr>
      <dsp:spPr>
        <a:xfrm>
          <a:off x="6215280" y="0"/>
          <a:ext cx="5923846" cy="3302996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000" kern="1200" dirty="0" smtClean="0">
              <a:solidFill>
                <a:schemeClr val="tx1"/>
              </a:solidFill>
            </a:rPr>
            <a:t>»Ich denke, dass wir mehr mit anderen Anbietern in der Seniorenarbeit zusammenarbeiten müssen.«</a:t>
          </a:r>
          <a:endParaRPr lang="de-DE" sz="3000" kern="1200" dirty="0">
            <a:solidFill>
              <a:schemeClr val="tx1"/>
            </a:solidFill>
          </a:endParaRPr>
        </a:p>
      </dsp:txBody>
      <dsp:txXfrm>
        <a:off x="6376519" y="161239"/>
        <a:ext cx="5601368" cy="2980518"/>
      </dsp:txXfrm>
    </dsp:sp>
    <dsp:sp modelId="{670C8E93-2F47-45B6-8335-4D0E42389C46}">
      <dsp:nvSpPr>
        <dsp:cNvPr id="0" name=""/>
        <dsp:cNvSpPr/>
      </dsp:nvSpPr>
      <dsp:spPr>
        <a:xfrm>
          <a:off x="78548" y="3536342"/>
          <a:ext cx="5923846" cy="3302996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900" kern="1200" dirty="0" smtClean="0">
              <a:solidFill>
                <a:schemeClr val="tx1"/>
              </a:solidFill>
            </a:rPr>
            <a:t>»Ich denke, dass es so viele Angebote für </a:t>
          </a:r>
          <a:r>
            <a:rPr lang="de-DE" sz="2900" kern="1200" dirty="0" err="1" smtClean="0">
              <a:solidFill>
                <a:schemeClr val="tx1"/>
              </a:solidFill>
            </a:rPr>
            <a:t>Senior:innen</a:t>
          </a:r>
          <a:r>
            <a:rPr lang="de-DE" sz="2900" kern="1200" dirty="0" smtClean="0">
              <a:solidFill>
                <a:schemeClr val="tx1"/>
              </a:solidFill>
            </a:rPr>
            <a:t> gibt, dass ich mich frage, warum wir als Kirche überhaupt noch in dem Feld aktiv sein sollen.«</a:t>
          </a:r>
          <a:endParaRPr lang="de-DE" sz="2900" kern="1200" dirty="0">
            <a:solidFill>
              <a:schemeClr val="tx1"/>
            </a:solidFill>
          </a:endParaRPr>
        </a:p>
      </dsp:txBody>
      <dsp:txXfrm>
        <a:off x="239787" y="3697581"/>
        <a:ext cx="5601368" cy="2980518"/>
      </dsp:txXfrm>
    </dsp:sp>
    <dsp:sp modelId="{CA13212A-8B10-4D2B-AEDA-B07EE4E770EB}">
      <dsp:nvSpPr>
        <dsp:cNvPr id="0" name=""/>
        <dsp:cNvSpPr/>
      </dsp:nvSpPr>
      <dsp:spPr>
        <a:xfrm>
          <a:off x="6215280" y="3536342"/>
          <a:ext cx="5923846" cy="3302996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smtClean="0">
              <a:solidFill>
                <a:schemeClr val="tx1"/>
              </a:solidFill>
            </a:rPr>
            <a:t>»Ich denke, dass es zwar viele Angebote für </a:t>
          </a:r>
          <a:r>
            <a:rPr lang="de-DE" sz="2800" kern="1200" dirty="0" err="1" smtClean="0">
              <a:solidFill>
                <a:schemeClr val="tx1"/>
              </a:solidFill>
            </a:rPr>
            <a:t>Senior:innen</a:t>
          </a:r>
          <a:r>
            <a:rPr lang="de-DE" sz="2800" kern="1200" dirty="0" smtClean="0">
              <a:solidFill>
                <a:schemeClr val="tx1"/>
              </a:solidFill>
            </a:rPr>
            <a:t> gibt, aber viele gar nicht attraktiv sind für die Menschen, die ich so kenne.«</a:t>
          </a:r>
          <a:endParaRPr lang="de-DE" sz="2800" kern="1200" dirty="0">
            <a:solidFill>
              <a:schemeClr val="tx1"/>
            </a:solidFill>
          </a:endParaRPr>
        </a:p>
      </dsp:txBody>
      <dsp:txXfrm>
        <a:off x="6376519" y="3697581"/>
        <a:ext cx="5601368" cy="298051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9A84D3-262A-4AC4-BA3F-5E3B1CB6B747}">
      <dsp:nvSpPr>
        <dsp:cNvPr id="0" name=""/>
        <dsp:cNvSpPr/>
      </dsp:nvSpPr>
      <dsp:spPr>
        <a:xfrm>
          <a:off x="2649894" y="0"/>
          <a:ext cx="6839339" cy="6839339"/>
        </a:xfrm>
        <a:prstGeom prst="diamond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24526E-46D2-4D78-90DA-FC6CE78FA73C}">
      <dsp:nvSpPr>
        <dsp:cNvPr id="0" name=""/>
        <dsp:cNvSpPr/>
      </dsp:nvSpPr>
      <dsp:spPr>
        <a:xfrm>
          <a:off x="33684" y="0"/>
          <a:ext cx="5923846" cy="3302996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100" kern="1200" dirty="0" smtClean="0">
              <a:solidFill>
                <a:schemeClr val="tx1"/>
              </a:solidFill>
            </a:rPr>
            <a:t>»Im Seniorenkreis bei uns vor Ort gibt es viele Menschen, die nicht mehr alleine kommen könnten und zu den Treffen gebracht werden.«</a:t>
          </a:r>
          <a:endParaRPr lang="de-DE" sz="3100" kern="1200" dirty="0">
            <a:solidFill>
              <a:schemeClr val="tx1"/>
            </a:solidFill>
          </a:endParaRPr>
        </a:p>
      </dsp:txBody>
      <dsp:txXfrm>
        <a:off x="194923" y="161239"/>
        <a:ext cx="5601368" cy="2980518"/>
      </dsp:txXfrm>
    </dsp:sp>
    <dsp:sp modelId="{05279751-4342-4404-A807-D360467E8FE3}">
      <dsp:nvSpPr>
        <dsp:cNvPr id="0" name=""/>
        <dsp:cNvSpPr/>
      </dsp:nvSpPr>
      <dsp:spPr>
        <a:xfrm>
          <a:off x="6215280" y="0"/>
          <a:ext cx="5923846" cy="3302996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000" kern="1200" dirty="0" smtClean="0">
              <a:solidFill>
                <a:schemeClr val="tx1"/>
              </a:solidFill>
            </a:rPr>
            <a:t>»Im Seniorenkreis bei uns vor Ort gibt es viele Menschen, die nicht mehr alleine kommen könnten und zu den Treffen gebracht werden.«</a:t>
          </a:r>
          <a:endParaRPr lang="de-DE" sz="3000" kern="1200" dirty="0">
            <a:solidFill>
              <a:schemeClr val="tx1"/>
            </a:solidFill>
          </a:endParaRPr>
        </a:p>
      </dsp:txBody>
      <dsp:txXfrm>
        <a:off x="6376519" y="161239"/>
        <a:ext cx="5601368" cy="2980518"/>
      </dsp:txXfrm>
    </dsp:sp>
    <dsp:sp modelId="{670C8E93-2F47-45B6-8335-4D0E42389C46}">
      <dsp:nvSpPr>
        <dsp:cNvPr id="0" name=""/>
        <dsp:cNvSpPr/>
      </dsp:nvSpPr>
      <dsp:spPr>
        <a:xfrm>
          <a:off x="78548" y="3536342"/>
          <a:ext cx="5923846" cy="3302996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900" kern="1200" dirty="0" smtClean="0">
              <a:solidFill>
                <a:schemeClr val="tx1"/>
              </a:solidFill>
            </a:rPr>
            <a:t>»In unserer Nachbarschaft leben viele Senior*innen, die nicht zu Angeboten der kirchlichen oder kommunalen Seniorenarbeit gehen.«</a:t>
          </a:r>
          <a:endParaRPr lang="de-DE" sz="2900" kern="1200" dirty="0">
            <a:solidFill>
              <a:schemeClr val="tx1"/>
            </a:solidFill>
          </a:endParaRPr>
        </a:p>
      </dsp:txBody>
      <dsp:txXfrm>
        <a:off x="239787" y="3697581"/>
        <a:ext cx="5601368" cy="2980518"/>
      </dsp:txXfrm>
    </dsp:sp>
    <dsp:sp modelId="{CA13212A-8B10-4D2B-AEDA-B07EE4E770EB}">
      <dsp:nvSpPr>
        <dsp:cNvPr id="0" name=""/>
        <dsp:cNvSpPr/>
      </dsp:nvSpPr>
      <dsp:spPr>
        <a:xfrm>
          <a:off x="6215280" y="3536342"/>
          <a:ext cx="5923846" cy="3302996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smtClean="0">
              <a:solidFill>
                <a:schemeClr val="tx1"/>
              </a:solidFill>
            </a:rPr>
            <a:t>»Bei uns vor Ort ist der Seniorenkreis in den letzten zehn Jahren deutlich kleiner geworden.«</a:t>
          </a:r>
          <a:endParaRPr lang="de-DE" sz="2800" kern="1200" dirty="0">
            <a:solidFill>
              <a:schemeClr val="tx1"/>
            </a:solidFill>
          </a:endParaRPr>
        </a:p>
      </dsp:txBody>
      <dsp:txXfrm>
        <a:off x="6376519" y="3697581"/>
        <a:ext cx="5601368" cy="298051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9A84D3-262A-4AC4-BA3F-5E3B1CB6B747}">
      <dsp:nvSpPr>
        <dsp:cNvPr id="0" name=""/>
        <dsp:cNvSpPr/>
      </dsp:nvSpPr>
      <dsp:spPr>
        <a:xfrm>
          <a:off x="2649894" y="0"/>
          <a:ext cx="6839339" cy="6839339"/>
        </a:xfrm>
        <a:prstGeom prst="diamond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24526E-46D2-4D78-90DA-FC6CE78FA73C}">
      <dsp:nvSpPr>
        <dsp:cNvPr id="0" name=""/>
        <dsp:cNvSpPr/>
      </dsp:nvSpPr>
      <dsp:spPr>
        <a:xfrm>
          <a:off x="33684" y="0"/>
          <a:ext cx="5923846" cy="3302996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100" kern="1200" dirty="0" smtClean="0">
              <a:solidFill>
                <a:schemeClr val="tx1"/>
              </a:solidFill>
            </a:rPr>
            <a:t>»Ich glaube Senior*innen sind vor allem auf der Suche nach Austausch und Gespräch, darauf sollten wir unsere Veranstaltungen ausrichten.“</a:t>
          </a:r>
          <a:endParaRPr lang="de-DE" sz="3100" kern="1200" dirty="0">
            <a:solidFill>
              <a:schemeClr val="tx1"/>
            </a:solidFill>
          </a:endParaRPr>
        </a:p>
      </dsp:txBody>
      <dsp:txXfrm>
        <a:off x="194923" y="161239"/>
        <a:ext cx="5601368" cy="2980518"/>
      </dsp:txXfrm>
    </dsp:sp>
    <dsp:sp modelId="{05279751-4342-4404-A807-D360467E8FE3}">
      <dsp:nvSpPr>
        <dsp:cNvPr id="0" name=""/>
        <dsp:cNvSpPr/>
      </dsp:nvSpPr>
      <dsp:spPr>
        <a:xfrm>
          <a:off x="6215280" y="0"/>
          <a:ext cx="5923846" cy="3302996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000" kern="1200" dirty="0" smtClean="0">
              <a:solidFill>
                <a:schemeClr val="tx1"/>
              </a:solidFill>
            </a:rPr>
            <a:t>»Ich glaube Senior*innen benötigen alltagspraktische Informationen, dazu sollten wir mehr Angebote machen.“</a:t>
          </a:r>
          <a:endParaRPr lang="de-DE" sz="3000" kern="1200" dirty="0">
            <a:solidFill>
              <a:schemeClr val="tx1"/>
            </a:solidFill>
          </a:endParaRPr>
        </a:p>
      </dsp:txBody>
      <dsp:txXfrm>
        <a:off x="6376519" y="161239"/>
        <a:ext cx="5601368" cy="2980518"/>
      </dsp:txXfrm>
    </dsp:sp>
    <dsp:sp modelId="{670C8E93-2F47-45B6-8335-4D0E42389C46}">
      <dsp:nvSpPr>
        <dsp:cNvPr id="0" name=""/>
        <dsp:cNvSpPr/>
      </dsp:nvSpPr>
      <dsp:spPr>
        <a:xfrm>
          <a:off x="78548" y="3536342"/>
          <a:ext cx="5923846" cy="3302996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900" kern="1200" dirty="0" smtClean="0">
              <a:solidFill>
                <a:schemeClr val="tx1"/>
              </a:solidFill>
            </a:rPr>
            <a:t>»Ich glaube Senior*innen suchen Gleichgesinnte um ihre Interessen umzusetzen, dazu sollten wir den Raum schaffen.“</a:t>
          </a:r>
          <a:endParaRPr lang="de-DE" sz="2900" kern="1200" dirty="0">
            <a:solidFill>
              <a:schemeClr val="tx1"/>
            </a:solidFill>
          </a:endParaRPr>
        </a:p>
      </dsp:txBody>
      <dsp:txXfrm>
        <a:off x="239787" y="3697581"/>
        <a:ext cx="5601368" cy="2980518"/>
      </dsp:txXfrm>
    </dsp:sp>
    <dsp:sp modelId="{CA13212A-8B10-4D2B-AEDA-B07EE4E770EB}">
      <dsp:nvSpPr>
        <dsp:cNvPr id="0" name=""/>
        <dsp:cNvSpPr/>
      </dsp:nvSpPr>
      <dsp:spPr>
        <a:xfrm>
          <a:off x="6215280" y="3536342"/>
          <a:ext cx="5923846" cy="3302996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smtClean="0">
              <a:solidFill>
                <a:schemeClr val="tx1"/>
              </a:solidFill>
            </a:rPr>
            <a:t>»Den Senior*innen die ich kenne ist ihr Glaube sehr wichtig. Den wollen sie in einer Gemeinschaft leben und teilen. Dafür sollte kirchliche Seniorenarbeit stehen.“</a:t>
          </a:r>
          <a:endParaRPr lang="de-DE" sz="2800" kern="1200" dirty="0">
            <a:solidFill>
              <a:schemeClr val="tx1"/>
            </a:solidFill>
          </a:endParaRPr>
        </a:p>
      </dsp:txBody>
      <dsp:txXfrm>
        <a:off x="6376519" y="3697581"/>
        <a:ext cx="5601368" cy="298051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9A84D3-262A-4AC4-BA3F-5E3B1CB6B747}">
      <dsp:nvSpPr>
        <dsp:cNvPr id="0" name=""/>
        <dsp:cNvSpPr/>
      </dsp:nvSpPr>
      <dsp:spPr>
        <a:xfrm>
          <a:off x="2649894" y="0"/>
          <a:ext cx="6839339" cy="6839339"/>
        </a:xfrm>
        <a:prstGeom prst="diamond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24526E-46D2-4D78-90DA-FC6CE78FA73C}">
      <dsp:nvSpPr>
        <dsp:cNvPr id="0" name=""/>
        <dsp:cNvSpPr/>
      </dsp:nvSpPr>
      <dsp:spPr>
        <a:xfrm>
          <a:off x="33684" y="0"/>
          <a:ext cx="5923846" cy="3302996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100" kern="1200" dirty="0" smtClean="0">
              <a:solidFill>
                <a:schemeClr val="tx1"/>
              </a:solidFill>
            </a:rPr>
            <a:t>»Bei unseren </a:t>
          </a:r>
          <a:r>
            <a:rPr lang="de-DE" sz="3100" kern="1200" dirty="0" err="1" smtClean="0">
              <a:solidFill>
                <a:schemeClr val="tx1"/>
              </a:solidFill>
            </a:rPr>
            <a:t>Senior:innen</a:t>
          </a:r>
          <a:r>
            <a:rPr lang="de-DE" sz="3100" kern="1200" dirty="0" smtClean="0">
              <a:solidFill>
                <a:schemeClr val="tx1"/>
              </a:solidFill>
            </a:rPr>
            <a:t> wird vor allem das Kaffeetrinken und das Kuchenessen gelobt – mehr wird gar nicht erwartet.“</a:t>
          </a:r>
          <a:endParaRPr lang="de-DE" sz="3100" kern="1200" dirty="0">
            <a:solidFill>
              <a:schemeClr val="tx1"/>
            </a:solidFill>
          </a:endParaRPr>
        </a:p>
      </dsp:txBody>
      <dsp:txXfrm>
        <a:off x="194923" y="161239"/>
        <a:ext cx="5601368" cy="2980518"/>
      </dsp:txXfrm>
    </dsp:sp>
    <dsp:sp modelId="{05279751-4342-4404-A807-D360467E8FE3}">
      <dsp:nvSpPr>
        <dsp:cNvPr id="0" name=""/>
        <dsp:cNvSpPr/>
      </dsp:nvSpPr>
      <dsp:spPr>
        <a:xfrm>
          <a:off x="6215280" y="0"/>
          <a:ext cx="5923846" cy="3302996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000" kern="1200" dirty="0" smtClean="0">
              <a:solidFill>
                <a:schemeClr val="tx1"/>
              </a:solidFill>
            </a:rPr>
            <a:t>»Bei unseren </a:t>
          </a:r>
          <a:r>
            <a:rPr lang="de-DE" sz="3000" kern="1200" dirty="0" err="1" smtClean="0">
              <a:solidFill>
                <a:schemeClr val="tx1"/>
              </a:solidFill>
            </a:rPr>
            <a:t>Senior:innen</a:t>
          </a:r>
          <a:r>
            <a:rPr lang="de-DE" sz="3000" kern="1200" dirty="0" smtClean="0">
              <a:solidFill>
                <a:schemeClr val="tx1"/>
              </a:solidFill>
            </a:rPr>
            <a:t> sind kleine Ausflüge schon nicht mehr genug, die wünschen sich schon richtige Reisen.“</a:t>
          </a:r>
          <a:endParaRPr lang="de-DE" sz="3000" kern="1200" dirty="0">
            <a:solidFill>
              <a:schemeClr val="tx1"/>
            </a:solidFill>
          </a:endParaRPr>
        </a:p>
      </dsp:txBody>
      <dsp:txXfrm>
        <a:off x="6376519" y="161239"/>
        <a:ext cx="5601368" cy="2980518"/>
      </dsp:txXfrm>
    </dsp:sp>
    <dsp:sp modelId="{670C8E93-2F47-45B6-8335-4D0E42389C46}">
      <dsp:nvSpPr>
        <dsp:cNvPr id="0" name=""/>
        <dsp:cNvSpPr/>
      </dsp:nvSpPr>
      <dsp:spPr>
        <a:xfrm>
          <a:off x="78548" y="3536342"/>
          <a:ext cx="5923846" cy="3302996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900" kern="1200" dirty="0" smtClean="0">
              <a:solidFill>
                <a:schemeClr val="tx1"/>
              </a:solidFill>
            </a:rPr>
            <a:t>»Bei unseren </a:t>
          </a:r>
          <a:r>
            <a:rPr lang="de-DE" sz="2900" kern="1200" dirty="0" err="1" smtClean="0">
              <a:solidFill>
                <a:schemeClr val="tx1"/>
              </a:solidFill>
            </a:rPr>
            <a:t>Senior:innen</a:t>
          </a:r>
          <a:r>
            <a:rPr lang="de-DE" sz="2900" kern="1200" dirty="0" smtClean="0">
              <a:solidFill>
                <a:schemeClr val="tx1"/>
              </a:solidFill>
            </a:rPr>
            <a:t> wird Wert auf gute und hochkarätige Vorträge gelegt. Sie diskutieren dann alle gern mit.“</a:t>
          </a:r>
          <a:endParaRPr lang="de-DE" sz="2900" kern="1200" dirty="0">
            <a:solidFill>
              <a:schemeClr val="tx1"/>
            </a:solidFill>
          </a:endParaRPr>
        </a:p>
      </dsp:txBody>
      <dsp:txXfrm>
        <a:off x="239787" y="3697581"/>
        <a:ext cx="5601368" cy="2980518"/>
      </dsp:txXfrm>
    </dsp:sp>
    <dsp:sp modelId="{CA13212A-8B10-4D2B-AEDA-B07EE4E770EB}">
      <dsp:nvSpPr>
        <dsp:cNvPr id="0" name=""/>
        <dsp:cNvSpPr/>
      </dsp:nvSpPr>
      <dsp:spPr>
        <a:xfrm>
          <a:off x="6215280" y="3536342"/>
          <a:ext cx="5923846" cy="3302996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kern="1200" dirty="0" smtClean="0">
              <a:solidFill>
                <a:schemeClr val="tx1"/>
              </a:solidFill>
            </a:rPr>
            <a:t>»Ich höre oft, dass ältere Leute bei uns was ganz anderes wollen und deswegen nicht zu den Seniorentreffen kommen.“</a:t>
          </a:r>
          <a:endParaRPr lang="de-DE" sz="2800" kern="1200" dirty="0">
            <a:solidFill>
              <a:schemeClr val="tx1"/>
            </a:solidFill>
          </a:endParaRPr>
        </a:p>
      </dsp:txBody>
      <dsp:txXfrm>
        <a:off x="6376519" y="3697581"/>
        <a:ext cx="5601368" cy="298051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9A84D3-262A-4AC4-BA3F-5E3B1CB6B747}">
      <dsp:nvSpPr>
        <dsp:cNvPr id="0" name=""/>
        <dsp:cNvSpPr/>
      </dsp:nvSpPr>
      <dsp:spPr>
        <a:xfrm>
          <a:off x="2649894" y="0"/>
          <a:ext cx="6839339" cy="6839339"/>
        </a:xfrm>
        <a:prstGeom prst="diamond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24526E-46D2-4D78-90DA-FC6CE78FA73C}">
      <dsp:nvSpPr>
        <dsp:cNvPr id="0" name=""/>
        <dsp:cNvSpPr/>
      </dsp:nvSpPr>
      <dsp:spPr>
        <a:xfrm>
          <a:off x="33684" y="0"/>
          <a:ext cx="5923846" cy="3302996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300" kern="1200" dirty="0" smtClean="0">
              <a:solidFill>
                <a:schemeClr val="tx1"/>
              </a:solidFill>
            </a:rPr>
            <a:t>»Ich habe Lust, dass die Seniorenarbeit sich weiterentwickelt!«</a:t>
          </a:r>
          <a:endParaRPr lang="de-DE" sz="3300" kern="1200" dirty="0">
            <a:solidFill>
              <a:schemeClr val="tx1"/>
            </a:solidFill>
          </a:endParaRPr>
        </a:p>
      </dsp:txBody>
      <dsp:txXfrm>
        <a:off x="194923" y="161239"/>
        <a:ext cx="5601368" cy="2980518"/>
      </dsp:txXfrm>
    </dsp:sp>
    <dsp:sp modelId="{05279751-4342-4404-A807-D360467E8FE3}">
      <dsp:nvSpPr>
        <dsp:cNvPr id="0" name=""/>
        <dsp:cNvSpPr/>
      </dsp:nvSpPr>
      <dsp:spPr>
        <a:xfrm>
          <a:off x="6215280" y="0"/>
          <a:ext cx="5923846" cy="3302996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 smtClean="0">
              <a:solidFill>
                <a:schemeClr val="tx1"/>
              </a:solidFill>
            </a:rPr>
            <a:t>»Ich habe Lust, dass wir nicht mehr nach Alter einteilen , sondern Generationen verbindend schaffen!«</a:t>
          </a:r>
          <a:endParaRPr lang="de-DE" sz="3200" kern="1200" dirty="0">
            <a:solidFill>
              <a:schemeClr val="tx1"/>
            </a:solidFill>
          </a:endParaRPr>
        </a:p>
      </dsp:txBody>
      <dsp:txXfrm>
        <a:off x="6376519" y="161239"/>
        <a:ext cx="5601368" cy="2980518"/>
      </dsp:txXfrm>
    </dsp:sp>
    <dsp:sp modelId="{670C8E93-2F47-45B6-8335-4D0E42389C46}">
      <dsp:nvSpPr>
        <dsp:cNvPr id="0" name=""/>
        <dsp:cNvSpPr/>
      </dsp:nvSpPr>
      <dsp:spPr>
        <a:xfrm>
          <a:off x="78548" y="3536342"/>
          <a:ext cx="5923846" cy="3302996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100" kern="1200" dirty="0" smtClean="0">
              <a:solidFill>
                <a:schemeClr val="tx1"/>
              </a:solidFill>
            </a:rPr>
            <a:t>»Ich habe keine Lust, Neues auszuprobieren, finde es aber toll, wenn andere das tun.«</a:t>
          </a:r>
          <a:endParaRPr lang="de-DE" sz="3100" kern="1200" dirty="0">
            <a:solidFill>
              <a:schemeClr val="tx1"/>
            </a:solidFill>
          </a:endParaRPr>
        </a:p>
      </dsp:txBody>
      <dsp:txXfrm>
        <a:off x="239787" y="3697581"/>
        <a:ext cx="5601368" cy="2980518"/>
      </dsp:txXfrm>
    </dsp:sp>
    <dsp:sp modelId="{CA13212A-8B10-4D2B-AEDA-B07EE4E770EB}">
      <dsp:nvSpPr>
        <dsp:cNvPr id="0" name=""/>
        <dsp:cNvSpPr/>
      </dsp:nvSpPr>
      <dsp:spPr>
        <a:xfrm>
          <a:off x="6215280" y="3536342"/>
          <a:ext cx="5923846" cy="3302996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100" kern="1200" dirty="0" smtClean="0">
              <a:solidFill>
                <a:schemeClr val="tx1"/>
              </a:solidFill>
            </a:rPr>
            <a:t>»Ich habe Lust, dass wir uns wieder treffen, um über Raum schaffen, Austausch ermöglichen und Gemeinschaft stiften zu sprechen.«</a:t>
          </a:r>
          <a:endParaRPr lang="de-DE" sz="3100" kern="1200" dirty="0">
            <a:solidFill>
              <a:schemeClr val="tx1"/>
            </a:solidFill>
          </a:endParaRPr>
        </a:p>
      </dsp:txBody>
      <dsp:txXfrm>
        <a:off x="6376519" y="3697581"/>
        <a:ext cx="5601368" cy="29805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AEDA89-98EC-42D4-BA06-8C3FA96558D8}" type="datetimeFigureOut">
              <a:rPr lang="de-DE" smtClean="0"/>
              <a:t>03.05.2023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F235EA-299B-4BBE-8631-D62ADA08F1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2565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 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0"/>
            <a:ext cx="2743200" cy="1716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113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 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8242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 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5299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 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0"/>
            <a:ext cx="2743200" cy="1716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2632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2">
    <p:bg>
      <p:bgPr>
        <a:gradFill>
          <a:gsLst>
            <a:gs pos="3000">
              <a:schemeClr val="bg1">
                <a:lumMod val="95000"/>
              </a:schemeClr>
            </a:gs>
            <a:gs pos="62000">
              <a:schemeClr val="bg1"/>
            </a:gs>
            <a:gs pos="20000">
              <a:schemeClr val="bg1"/>
            </a:gs>
            <a:gs pos="100000">
              <a:srgbClr val="FFD2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9614" y="0"/>
            <a:ext cx="1794186" cy="1122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6092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 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3684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 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0408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 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44047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 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04685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82829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 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6429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9614" y="0"/>
            <a:ext cx="1794186" cy="1122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9801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 	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67241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 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33830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 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609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 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3192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 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80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 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4753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 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9324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6851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 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5354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 	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7753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2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Formatvorlagen des Textmasters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6199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Lucida Sans" panose="020B0602030504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00">
              <a:schemeClr val="bg1">
                <a:lumMod val="95000"/>
              </a:schemeClr>
            </a:gs>
            <a:gs pos="62000">
              <a:schemeClr val="bg1"/>
            </a:gs>
            <a:gs pos="20000">
              <a:schemeClr val="bg1"/>
            </a:gs>
            <a:gs pos="100000">
              <a:srgbClr val="FFD2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Formatvorlagen des Textmasters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de-DE" dirty="0" smtClean="0"/>
              <a:t>FORUM </a:t>
            </a:r>
            <a:r>
              <a:rPr lang="de-DE" dirty="0" err="1" smtClean="0"/>
              <a:t>älterwerden</a:t>
            </a:r>
            <a:r>
              <a:rPr lang="de-DE" dirty="0" smtClean="0"/>
              <a:t> der Erzdiözese Freiburg e.V.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68E3B-478B-4686-99EB-EF0094D43A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1700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Lucida Sans" panose="020B0602030504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e-DE" dirty="0" smtClean="0"/>
              <a:t>Vier-Ecken-Spiel</a:t>
            </a:r>
            <a:endParaRPr lang="de-DE" dirty="0"/>
          </a:p>
        </p:txBody>
      </p:sp>
      <p:sp>
        <p:nvSpPr>
          <p:cNvPr id="9" name="Inhaltsplatzhalt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de-DE" dirty="0" smtClean="0"/>
              <a:t>In jeder Ecke unseres Raumes gibt es jeweils eine Aussage.</a:t>
            </a:r>
          </a:p>
          <a:p>
            <a:r>
              <a:rPr lang="de-DE" dirty="0" smtClean="0"/>
              <a:t>Jede Person stellt sich zu der Aussage, </a:t>
            </a:r>
            <a:br>
              <a:rPr lang="de-DE" dirty="0" smtClean="0"/>
            </a:br>
            <a:r>
              <a:rPr lang="de-DE" dirty="0" smtClean="0"/>
              <a:t>die für sie am besten passt.</a:t>
            </a:r>
          </a:p>
          <a:p>
            <a:r>
              <a:rPr lang="de-DE" dirty="0" smtClean="0"/>
              <a:t>In jeder Ecke wird über die jeweilige Aussage gesprochen.</a:t>
            </a:r>
            <a:endParaRPr lang="de-DE" dirty="0"/>
          </a:p>
          <a:p>
            <a:r>
              <a:rPr lang="de-DE" dirty="0" smtClean="0"/>
              <a:t>Wir spielen mehrere Runden.</a:t>
            </a:r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84"/>
          <a:stretch/>
        </p:blipFill>
        <p:spPr bwMode="auto">
          <a:xfrm flipH="1">
            <a:off x="9232306" y="3624349"/>
            <a:ext cx="2662410" cy="3101282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84291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1056776" y="5532437"/>
            <a:ext cx="1135224" cy="1325563"/>
          </a:xfrm>
        </p:spPr>
        <p:txBody>
          <a:bodyPr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E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875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1005848160"/>
              </p:ext>
            </p:extLst>
          </p:nvPr>
        </p:nvGraphicFramePr>
        <p:xfrm>
          <a:off x="0" y="0"/>
          <a:ext cx="12139127" cy="6839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Pfeil in vier Richtungen 5"/>
          <p:cNvSpPr/>
          <p:nvPr/>
        </p:nvSpPr>
        <p:spPr>
          <a:xfrm rot="2700000">
            <a:off x="5169563" y="2519669"/>
            <a:ext cx="1800000" cy="1800000"/>
          </a:xfrm>
          <a:prstGeom prst="quadArrow">
            <a:avLst>
              <a:gd name="adj1" fmla="val 11311"/>
              <a:gd name="adj2" fmla="val 14108"/>
              <a:gd name="adj3" fmla="val 22500"/>
            </a:avLst>
          </a:prstGeom>
          <a:gradFill flip="none" rotWithShape="1">
            <a:gsLst>
              <a:gs pos="75000">
                <a:schemeClr val="tx1"/>
              </a:gs>
              <a:gs pos="25000">
                <a:schemeClr val="tx1"/>
              </a:gs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llipse 6"/>
          <p:cNvSpPr/>
          <p:nvPr/>
        </p:nvSpPr>
        <p:spPr>
          <a:xfrm>
            <a:off x="186612" y="149289"/>
            <a:ext cx="540000" cy="5400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E1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186612" y="6161314"/>
            <a:ext cx="540000" cy="5400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E3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11414449" y="149289"/>
            <a:ext cx="540000" cy="5400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E</a:t>
            </a:r>
            <a:r>
              <a:rPr lang="de-DE" sz="1200" dirty="0" smtClean="0">
                <a:solidFill>
                  <a:schemeClr val="tx1"/>
                </a:solidFill>
              </a:rPr>
              <a:t>2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11414449" y="6161314"/>
            <a:ext cx="540000" cy="540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E</a:t>
            </a:r>
            <a:r>
              <a:rPr lang="de-DE" sz="1200" dirty="0" smtClean="0">
                <a:solidFill>
                  <a:schemeClr val="tx1"/>
                </a:solidFill>
              </a:rPr>
              <a:t>4</a:t>
            </a:r>
            <a:endParaRPr lang="de-DE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34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1056776" y="5532437"/>
            <a:ext cx="1135224" cy="1325563"/>
          </a:xfrm>
        </p:spPr>
        <p:txBody>
          <a:bodyPr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F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954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1598544081"/>
              </p:ext>
            </p:extLst>
          </p:nvPr>
        </p:nvGraphicFramePr>
        <p:xfrm>
          <a:off x="0" y="0"/>
          <a:ext cx="12139127" cy="6839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Pfeil in vier Richtungen 5"/>
          <p:cNvSpPr/>
          <p:nvPr/>
        </p:nvSpPr>
        <p:spPr>
          <a:xfrm rot="2700000">
            <a:off x="5169563" y="2519669"/>
            <a:ext cx="1800000" cy="1800000"/>
          </a:xfrm>
          <a:prstGeom prst="quadArrow">
            <a:avLst>
              <a:gd name="adj1" fmla="val 11311"/>
              <a:gd name="adj2" fmla="val 14108"/>
              <a:gd name="adj3" fmla="val 22500"/>
            </a:avLst>
          </a:prstGeom>
          <a:gradFill flip="none" rotWithShape="1">
            <a:gsLst>
              <a:gs pos="75000">
                <a:schemeClr val="tx1"/>
              </a:gs>
              <a:gs pos="25000">
                <a:schemeClr val="tx1"/>
              </a:gs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llipse 6"/>
          <p:cNvSpPr/>
          <p:nvPr/>
        </p:nvSpPr>
        <p:spPr>
          <a:xfrm>
            <a:off x="186612" y="149289"/>
            <a:ext cx="540000" cy="5400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F</a:t>
            </a:r>
            <a:r>
              <a:rPr lang="de-DE" sz="1200" dirty="0" smtClean="0">
                <a:solidFill>
                  <a:schemeClr val="tx1"/>
                </a:solidFill>
              </a:rPr>
              <a:t>1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186612" y="6161314"/>
            <a:ext cx="540000" cy="5400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F</a:t>
            </a:r>
            <a:r>
              <a:rPr lang="de-DE" sz="1200" dirty="0" smtClean="0">
                <a:solidFill>
                  <a:schemeClr val="tx1"/>
                </a:solidFill>
              </a:rPr>
              <a:t>3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11414449" y="149289"/>
            <a:ext cx="540000" cy="5400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F2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11414449" y="6161314"/>
            <a:ext cx="540000" cy="540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F4</a:t>
            </a:r>
            <a:endParaRPr lang="de-DE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87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1056776" y="5532437"/>
            <a:ext cx="1135224" cy="1325563"/>
          </a:xfrm>
        </p:spPr>
        <p:txBody>
          <a:bodyPr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G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6608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1772101070"/>
              </p:ext>
            </p:extLst>
          </p:nvPr>
        </p:nvGraphicFramePr>
        <p:xfrm>
          <a:off x="0" y="0"/>
          <a:ext cx="12139127" cy="6839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Pfeil in vier Richtungen 5"/>
          <p:cNvSpPr/>
          <p:nvPr/>
        </p:nvSpPr>
        <p:spPr>
          <a:xfrm rot="2700000">
            <a:off x="5169563" y="2519669"/>
            <a:ext cx="1800000" cy="1800000"/>
          </a:xfrm>
          <a:prstGeom prst="quadArrow">
            <a:avLst>
              <a:gd name="adj1" fmla="val 11311"/>
              <a:gd name="adj2" fmla="val 14108"/>
              <a:gd name="adj3" fmla="val 22500"/>
            </a:avLst>
          </a:prstGeom>
          <a:gradFill flip="none" rotWithShape="1">
            <a:gsLst>
              <a:gs pos="75000">
                <a:schemeClr val="tx1"/>
              </a:gs>
              <a:gs pos="25000">
                <a:schemeClr val="tx1"/>
              </a:gs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llipse 6"/>
          <p:cNvSpPr/>
          <p:nvPr/>
        </p:nvSpPr>
        <p:spPr>
          <a:xfrm>
            <a:off x="186612" y="149289"/>
            <a:ext cx="540000" cy="5400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G</a:t>
            </a:r>
            <a:r>
              <a:rPr lang="de-DE" sz="1200" dirty="0" smtClean="0">
                <a:solidFill>
                  <a:schemeClr val="tx1"/>
                </a:solidFill>
              </a:rPr>
              <a:t>1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186612" y="6161314"/>
            <a:ext cx="540000" cy="5400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G3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11414449" y="149289"/>
            <a:ext cx="540000" cy="5400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G</a:t>
            </a:r>
            <a:r>
              <a:rPr lang="de-DE" sz="1200" dirty="0" smtClean="0">
                <a:solidFill>
                  <a:schemeClr val="tx1"/>
                </a:solidFill>
              </a:rPr>
              <a:t>2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11414449" y="6161314"/>
            <a:ext cx="540000" cy="540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G4</a:t>
            </a:r>
            <a:endParaRPr lang="de-DE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37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1056776" y="5532437"/>
            <a:ext cx="1135224" cy="1325563"/>
          </a:xfrm>
        </p:spPr>
        <p:txBody>
          <a:bodyPr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H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387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3167968096"/>
              </p:ext>
            </p:extLst>
          </p:nvPr>
        </p:nvGraphicFramePr>
        <p:xfrm>
          <a:off x="0" y="0"/>
          <a:ext cx="12139127" cy="6839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Pfeil in vier Richtungen 5"/>
          <p:cNvSpPr/>
          <p:nvPr/>
        </p:nvSpPr>
        <p:spPr>
          <a:xfrm rot="2700000">
            <a:off x="5169563" y="2519669"/>
            <a:ext cx="1800000" cy="1800000"/>
          </a:xfrm>
          <a:prstGeom prst="quadArrow">
            <a:avLst>
              <a:gd name="adj1" fmla="val 11311"/>
              <a:gd name="adj2" fmla="val 14108"/>
              <a:gd name="adj3" fmla="val 22500"/>
            </a:avLst>
          </a:prstGeom>
          <a:gradFill flip="none" rotWithShape="1">
            <a:gsLst>
              <a:gs pos="75000">
                <a:schemeClr val="tx1"/>
              </a:gs>
              <a:gs pos="25000">
                <a:schemeClr val="tx1"/>
              </a:gs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llipse 6"/>
          <p:cNvSpPr/>
          <p:nvPr/>
        </p:nvSpPr>
        <p:spPr>
          <a:xfrm>
            <a:off x="186612" y="149289"/>
            <a:ext cx="540000" cy="5400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H1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186612" y="6161314"/>
            <a:ext cx="540000" cy="5400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H</a:t>
            </a:r>
            <a:r>
              <a:rPr lang="de-DE" sz="1200" dirty="0" smtClean="0">
                <a:solidFill>
                  <a:schemeClr val="tx1"/>
                </a:solidFill>
              </a:rPr>
              <a:t>3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11414449" y="149289"/>
            <a:ext cx="540000" cy="5400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H2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11414449" y="6161314"/>
            <a:ext cx="540000" cy="540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H</a:t>
            </a:r>
            <a:r>
              <a:rPr lang="de-DE" sz="1200" dirty="0" smtClean="0">
                <a:solidFill>
                  <a:schemeClr val="tx1"/>
                </a:solidFill>
              </a:rPr>
              <a:t>4</a:t>
            </a:r>
            <a:endParaRPr lang="de-DE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8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1056776" y="5532437"/>
            <a:ext cx="1135224" cy="1325563"/>
          </a:xfrm>
        </p:spPr>
        <p:txBody>
          <a:bodyPr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I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9235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360120638"/>
              </p:ext>
            </p:extLst>
          </p:nvPr>
        </p:nvGraphicFramePr>
        <p:xfrm>
          <a:off x="0" y="0"/>
          <a:ext cx="12139127" cy="6839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Pfeil in vier Richtungen 5"/>
          <p:cNvSpPr/>
          <p:nvPr/>
        </p:nvSpPr>
        <p:spPr>
          <a:xfrm rot="2700000">
            <a:off x="5169563" y="2519669"/>
            <a:ext cx="1800000" cy="1800000"/>
          </a:xfrm>
          <a:prstGeom prst="quadArrow">
            <a:avLst>
              <a:gd name="adj1" fmla="val 11311"/>
              <a:gd name="adj2" fmla="val 14108"/>
              <a:gd name="adj3" fmla="val 22500"/>
            </a:avLst>
          </a:prstGeom>
          <a:gradFill flip="none" rotWithShape="1">
            <a:gsLst>
              <a:gs pos="75000">
                <a:schemeClr val="tx1"/>
              </a:gs>
              <a:gs pos="25000">
                <a:schemeClr val="tx1"/>
              </a:gs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llipse 6"/>
          <p:cNvSpPr/>
          <p:nvPr/>
        </p:nvSpPr>
        <p:spPr>
          <a:xfrm>
            <a:off x="186612" y="149289"/>
            <a:ext cx="540000" cy="5400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I1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186612" y="6161314"/>
            <a:ext cx="540000" cy="5400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I3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11414449" y="149289"/>
            <a:ext cx="540000" cy="5400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I2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11414449" y="6161314"/>
            <a:ext cx="540000" cy="540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I4</a:t>
            </a:r>
            <a:endParaRPr lang="de-DE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13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1056776" y="5532437"/>
            <a:ext cx="1135224" cy="1325563"/>
          </a:xfrm>
        </p:spPr>
        <p:txBody>
          <a:bodyPr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241310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2863767115"/>
              </p:ext>
            </p:extLst>
          </p:nvPr>
        </p:nvGraphicFramePr>
        <p:xfrm>
          <a:off x="0" y="0"/>
          <a:ext cx="12139127" cy="6839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Pfeil in vier Richtungen 5"/>
          <p:cNvSpPr/>
          <p:nvPr/>
        </p:nvSpPr>
        <p:spPr>
          <a:xfrm rot="2700000">
            <a:off x="5169563" y="2519669"/>
            <a:ext cx="1800000" cy="1800000"/>
          </a:xfrm>
          <a:prstGeom prst="quadArrow">
            <a:avLst>
              <a:gd name="adj1" fmla="val 11311"/>
              <a:gd name="adj2" fmla="val 14108"/>
              <a:gd name="adj3" fmla="val 22500"/>
            </a:avLst>
          </a:prstGeom>
          <a:gradFill flip="none" rotWithShape="1">
            <a:gsLst>
              <a:gs pos="75000">
                <a:schemeClr val="tx1"/>
              </a:gs>
              <a:gs pos="25000">
                <a:schemeClr val="tx1"/>
              </a:gs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llipse 6"/>
          <p:cNvSpPr/>
          <p:nvPr/>
        </p:nvSpPr>
        <p:spPr>
          <a:xfrm>
            <a:off x="186612" y="149289"/>
            <a:ext cx="540000" cy="5400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A1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186612" y="6161314"/>
            <a:ext cx="540000" cy="5400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A3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11414449" y="149289"/>
            <a:ext cx="540000" cy="5400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A2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11414449" y="6161314"/>
            <a:ext cx="540000" cy="540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A4</a:t>
            </a:r>
            <a:endParaRPr lang="de-DE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33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1056776" y="5532437"/>
            <a:ext cx="1135224" cy="1325563"/>
          </a:xfrm>
        </p:spPr>
        <p:txBody>
          <a:bodyPr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B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501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44924245"/>
              </p:ext>
            </p:extLst>
          </p:nvPr>
        </p:nvGraphicFramePr>
        <p:xfrm>
          <a:off x="0" y="0"/>
          <a:ext cx="12139127" cy="6839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Pfeil in vier Richtungen 5"/>
          <p:cNvSpPr/>
          <p:nvPr/>
        </p:nvSpPr>
        <p:spPr>
          <a:xfrm rot="2700000">
            <a:off x="5169563" y="2519669"/>
            <a:ext cx="1800000" cy="1800000"/>
          </a:xfrm>
          <a:prstGeom prst="quadArrow">
            <a:avLst>
              <a:gd name="adj1" fmla="val 11311"/>
              <a:gd name="adj2" fmla="val 14108"/>
              <a:gd name="adj3" fmla="val 22500"/>
            </a:avLst>
          </a:prstGeom>
          <a:gradFill flip="none" rotWithShape="1">
            <a:gsLst>
              <a:gs pos="75000">
                <a:schemeClr val="tx1"/>
              </a:gs>
              <a:gs pos="25000">
                <a:schemeClr val="tx1"/>
              </a:gs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llipse 6"/>
          <p:cNvSpPr/>
          <p:nvPr/>
        </p:nvSpPr>
        <p:spPr>
          <a:xfrm>
            <a:off x="186612" y="149289"/>
            <a:ext cx="540000" cy="5400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B1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186612" y="6161314"/>
            <a:ext cx="540000" cy="5400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B</a:t>
            </a:r>
            <a:r>
              <a:rPr lang="de-DE" sz="1200" dirty="0" smtClean="0">
                <a:solidFill>
                  <a:schemeClr val="tx1"/>
                </a:solidFill>
              </a:rPr>
              <a:t>3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11414449" y="149289"/>
            <a:ext cx="540000" cy="5400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B</a:t>
            </a:r>
            <a:r>
              <a:rPr lang="de-DE" sz="1200" dirty="0" smtClean="0">
                <a:solidFill>
                  <a:schemeClr val="tx1"/>
                </a:solidFill>
              </a:rPr>
              <a:t>2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11414449" y="6161314"/>
            <a:ext cx="540000" cy="540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B</a:t>
            </a:r>
            <a:r>
              <a:rPr lang="de-DE" sz="1200" dirty="0" smtClean="0">
                <a:solidFill>
                  <a:schemeClr val="tx1"/>
                </a:solidFill>
              </a:rPr>
              <a:t>4</a:t>
            </a:r>
            <a:endParaRPr lang="de-DE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89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1056776" y="5532437"/>
            <a:ext cx="1135224" cy="1325563"/>
          </a:xfrm>
        </p:spPr>
        <p:txBody>
          <a:bodyPr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55455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1228002179"/>
              </p:ext>
            </p:extLst>
          </p:nvPr>
        </p:nvGraphicFramePr>
        <p:xfrm>
          <a:off x="0" y="0"/>
          <a:ext cx="12139127" cy="6839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Pfeil in vier Richtungen 5"/>
          <p:cNvSpPr/>
          <p:nvPr/>
        </p:nvSpPr>
        <p:spPr>
          <a:xfrm rot="2700000">
            <a:off x="5169563" y="2519669"/>
            <a:ext cx="1800000" cy="1800000"/>
          </a:xfrm>
          <a:prstGeom prst="quadArrow">
            <a:avLst>
              <a:gd name="adj1" fmla="val 11311"/>
              <a:gd name="adj2" fmla="val 14108"/>
              <a:gd name="adj3" fmla="val 22500"/>
            </a:avLst>
          </a:prstGeom>
          <a:gradFill flip="none" rotWithShape="1">
            <a:gsLst>
              <a:gs pos="75000">
                <a:schemeClr val="tx1"/>
              </a:gs>
              <a:gs pos="25000">
                <a:schemeClr val="tx1"/>
              </a:gs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llipse 6"/>
          <p:cNvSpPr/>
          <p:nvPr/>
        </p:nvSpPr>
        <p:spPr>
          <a:xfrm>
            <a:off x="186612" y="149289"/>
            <a:ext cx="540000" cy="5400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C</a:t>
            </a:r>
            <a:r>
              <a:rPr lang="de-DE" sz="1200" dirty="0" smtClean="0">
                <a:solidFill>
                  <a:schemeClr val="tx1"/>
                </a:solidFill>
              </a:rPr>
              <a:t>1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186612" y="6161314"/>
            <a:ext cx="540000" cy="5400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C3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11414449" y="149289"/>
            <a:ext cx="540000" cy="5400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C2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11414449" y="6161314"/>
            <a:ext cx="540000" cy="540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C4</a:t>
            </a:r>
            <a:endParaRPr lang="de-DE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64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1056776" y="5532437"/>
            <a:ext cx="1135224" cy="1325563"/>
          </a:xfrm>
        </p:spPr>
        <p:txBody>
          <a:bodyPr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D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712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1556499381"/>
              </p:ext>
            </p:extLst>
          </p:nvPr>
        </p:nvGraphicFramePr>
        <p:xfrm>
          <a:off x="0" y="0"/>
          <a:ext cx="12139127" cy="6839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Pfeil in vier Richtungen 5"/>
          <p:cNvSpPr/>
          <p:nvPr/>
        </p:nvSpPr>
        <p:spPr>
          <a:xfrm rot="2700000">
            <a:off x="5169563" y="2519669"/>
            <a:ext cx="1800000" cy="1800000"/>
          </a:xfrm>
          <a:prstGeom prst="quadArrow">
            <a:avLst>
              <a:gd name="adj1" fmla="val 11311"/>
              <a:gd name="adj2" fmla="val 14108"/>
              <a:gd name="adj3" fmla="val 22500"/>
            </a:avLst>
          </a:prstGeom>
          <a:gradFill flip="none" rotWithShape="1">
            <a:gsLst>
              <a:gs pos="75000">
                <a:schemeClr val="tx1"/>
              </a:gs>
              <a:gs pos="25000">
                <a:schemeClr val="tx1"/>
              </a:gs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llipse 6"/>
          <p:cNvSpPr/>
          <p:nvPr/>
        </p:nvSpPr>
        <p:spPr>
          <a:xfrm>
            <a:off x="186612" y="149289"/>
            <a:ext cx="540000" cy="5400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D1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186612" y="6161314"/>
            <a:ext cx="540000" cy="5400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D3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11414449" y="149289"/>
            <a:ext cx="540000" cy="5400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D2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11414449" y="6161314"/>
            <a:ext cx="540000" cy="540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tx1"/>
                </a:solidFill>
              </a:rPr>
              <a:t>D4</a:t>
            </a:r>
            <a:endParaRPr lang="de-DE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12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ORUM">
  <a:themeElements>
    <a:clrScheme name="FORUM">
      <a:dk1>
        <a:sysClr val="windowText" lastClr="000000"/>
      </a:dk1>
      <a:lt1>
        <a:srgbClr val="FFFFFF"/>
      </a:lt1>
      <a:dk2>
        <a:srgbClr val="44546A"/>
      </a:dk2>
      <a:lt2>
        <a:srgbClr val="F2F2F2"/>
      </a:lt2>
      <a:accent1>
        <a:srgbClr val="CCAA00"/>
      </a:accent1>
      <a:accent2>
        <a:srgbClr val="FF0000"/>
      </a:accent2>
      <a:accent3>
        <a:srgbClr val="C00000"/>
      </a:accent3>
      <a:accent4>
        <a:srgbClr val="2E75B5"/>
      </a:accent4>
      <a:accent5>
        <a:srgbClr val="70AD47"/>
      </a:accent5>
      <a:accent6>
        <a:srgbClr val="954F72"/>
      </a:accent6>
      <a:hlink>
        <a:srgbClr val="48A1FA"/>
      </a:hlink>
      <a:folHlink>
        <a:srgbClr val="0563C1"/>
      </a:folHlink>
    </a:clrScheme>
    <a:fontScheme name="FORUM">
      <a:majorFont>
        <a:latin typeface="Lucida Sans"/>
        <a:ea typeface=""/>
        <a:cs typeface=""/>
      </a:majorFont>
      <a:minorFont>
        <a:latin typeface="Arial"/>
        <a:ea typeface=""/>
        <a:cs typeface=""/>
      </a:minorFont>
    </a:fontScheme>
    <a:fmtScheme name="Schatten oben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D57F4C6F-5647-4090-93F6-C1944300D77A}" vid="{D6CC3089-B0A2-4B22-9E65-BB17D8EF0C2C}"/>
    </a:ext>
  </a:extLst>
</a:theme>
</file>

<file path=ppt/theme/theme2.xml><?xml version="1.0" encoding="utf-8"?>
<a:theme xmlns:a="http://schemas.openxmlformats.org/drawingml/2006/main" name="1_FORUM">
  <a:themeElements>
    <a:clrScheme name="FORUM">
      <a:dk1>
        <a:sysClr val="windowText" lastClr="000000"/>
      </a:dk1>
      <a:lt1>
        <a:srgbClr val="FFFFFF"/>
      </a:lt1>
      <a:dk2>
        <a:srgbClr val="44546A"/>
      </a:dk2>
      <a:lt2>
        <a:srgbClr val="F2F2F2"/>
      </a:lt2>
      <a:accent1>
        <a:srgbClr val="CCAA00"/>
      </a:accent1>
      <a:accent2>
        <a:srgbClr val="FF0000"/>
      </a:accent2>
      <a:accent3>
        <a:srgbClr val="C00000"/>
      </a:accent3>
      <a:accent4>
        <a:srgbClr val="2E75B5"/>
      </a:accent4>
      <a:accent5>
        <a:srgbClr val="70AD47"/>
      </a:accent5>
      <a:accent6>
        <a:srgbClr val="954F72"/>
      </a:accent6>
      <a:hlink>
        <a:srgbClr val="48A1FA"/>
      </a:hlink>
      <a:folHlink>
        <a:srgbClr val="0563C1"/>
      </a:folHlink>
    </a:clrScheme>
    <a:fontScheme name="FORUM">
      <a:majorFont>
        <a:latin typeface="Lucida Sans"/>
        <a:ea typeface=""/>
        <a:cs typeface=""/>
      </a:majorFont>
      <a:minorFont>
        <a:latin typeface="Arial"/>
        <a:ea typeface=""/>
        <a:cs typeface=""/>
      </a:minorFont>
    </a:fontScheme>
    <a:fmtScheme name="Schatten oben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D57F4C6F-5647-4090-93F6-C1944300D77A}" vid="{D6CC3089-B0A2-4B22-9E65-BB17D8EF0C2C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2021_FORUM-PPT-Vorlage</Template>
  <TotalTime>0</TotalTime>
  <Words>834</Words>
  <Application>Microsoft Office PowerPoint</Application>
  <PresentationFormat>Breitbild</PresentationFormat>
  <Paragraphs>86</Paragraphs>
  <Slides>19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19</vt:i4>
      </vt:variant>
    </vt:vector>
  </HeadingPairs>
  <TitlesOfParts>
    <vt:vector size="24" baseType="lpstr">
      <vt:lpstr>Arial</vt:lpstr>
      <vt:lpstr>Calibri</vt:lpstr>
      <vt:lpstr>Lucida Sans</vt:lpstr>
      <vt:lpstr>FORUM</vt:lpstr>
      <vt:lpstr>1_FORUM</vt:lpstr>
      <vt:lpstr>Vier-Ecken-Spiel</vt:lpstr>
      <vt:lpstr>A</vt:lpstr>
      <vt:lpstr>PowerPoint-Präsentation</vt:lpstr>
      <vt:lpstr>B</vt:lpstr>
      <vt:lpstr>PowerPoint-Präsentation</vt:lpstr>
      <vt:lpstr>C</vt:lpstr>
      <vt:lpstr>PowerPoint-Präsentation</vt:lpstr>
      <vt:lpstr>D</vt:lpstr>
      <vt:lpstr>PowerPoint-Präsentation</vt:lpstr>
      <vt:lpstr>E</vt:lpstr>
      <vt:lpstr>PowerPoint-Präsentation</vt:lpstr>
      <vt:lpstr>F</vt:lpstr>
      <vt:lpstr>PowerPoint-Präsentation</vt:lpstr>
      <vt:lpstr>G</vt:lpstr>
      <vt:lpstr>PowerPoint-Präsentation</vt:lpstr>
      <vt:lpstr>H</vt:lpstr>
      <vt:lpstr>PowerPoint-Präsentation</vt:lpstr>
      <vt:lpstr>I</vt:lpstr>
      <vt:lpstr>PowerPoint-Präsentation</vt:lpstr>
    </vt:vector>
  </TitlesOfParts>
  <Company>Erzbistum Freiburg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Wie sieht die Seniorenarbeit aus,  wenn unsere ›Vision‹ Wirklichkeit wird?</dc:title>
  <dc:creator>Braun Johannes</dc:creator>
  <cp:lastModifiedBy>Braun Johannes</cp:lastModifiedBy>
  <cp:revision>11</cp:revision>
  <dcterms:created xsi:type="dcterms:W3CDTF">2023-04-20T11:36:36Z</dcterms:created>
  <dcterms:modified xsi:type="dcterms:W3CDTF">2023-05-03T10:53:14Z</dcterms:modified>
</cp:coreProperties>
</file>