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1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EDA89-98EC-42D4-BA06-8C3FA96558D8}" type="datetimeFigureOut">
              <a:rPr lang="de-DE" smtClean="0"/>
              <a:t>03.05.2023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235EA-299B-4BBE-8631-D62ADA08F1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256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FORUM </a:t>
            </a:r>
            <a:r>
              <a:rPr lang="de-DE" dirty="0" err="1" smtClean="0"/>
              <a:t>älterwerden</a:t>
            </a:r>
            <a:r>
              <a:rPr lang="de-DE" dirty="0" smtClean="0"/>
              <a:t> der Erzdiözese Freiburg e.V.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8E3B-478B-4686-99EB-EF0094D43A1C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743200" cy="17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13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FORUM </a:t>
            </a:r>
            <a:r>
              <a:rPr lang="de-DE" dirty="0" err="1" smtClean="0"/>
              <a:t>älterwerden</a:t>
            </a:r>
            <a:r>
              <a:rPr lang="de-DE" dirty="0" smtClean="0"/>
              <a:t> der Erzdiözese Freiburg e.V.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8E3B-478B-4686-99EB-EF0094D43A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8242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FORUM </a:t>
            </a:r>
            <a:r>
              <a:rPr lang="de-DE" dirty="0" err="1" smtClean="0"/>
              <a:t>älterwerden</a:t>
            </a:r>
            <a:r>
              <a:rPr lang="de-DE" dirty="0" smtClean="0"/>
              <a:t> der Erzdiözese Freiburg e.V.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8E3B-478B-4686-99EB-EF0094D43A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529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2">
    <p:bg>
      <p:bgPr>
        <a:gradFill>
          <a:gsLst>
            <a:gs pos="3000">
              <a:schemeClr val="bg1">
                <a:lumMod val="95000"/>
              </a:schemeClr>
            </a:gs>
            <a:gs pos="62000">
              <a:schemeClr val="bg1"/>
            </a:gs>
            <a:gs pos="20000">
              <a:schemeClr val="bg1"/>
            </a:gs>
            <a:gs pos="100000">
              <a:srgbClr val="FFD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FORUM </a:t>
            </a:r>
            <a:r>
              <a:rPr lang="de-DE" dirty="0" err="1" smtClean="0"/>
              <a:t>älterwerden</a:t>
            </a:r>
            <a:r>
              <a:rPr lang="de-DE" dirty="0" smtClean="0"/>
              <a:t> der Erzdiözese Freiburg e.V.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8E3B-478B-4686-99EB-EF0094D43A1C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14" y="0"/>
            <a:ext cx="1794186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80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FORUM </a:t>
            </a:r>
            <a:r>
              <a:rPr lang="de-DE" dirty="0" err="1" smtClean="0"/>
              <a:t>älterwerden</a:t>
            </a:r>
            <a:r>
              <a:rPr lang="de-DE" dirty="0" smtClean="0"/>
              <a:t> der Erzdiözese Freiburg e.V.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8E3B-478B-4686-99EB-EF0094D43A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3192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FORUM </a:t>
            </a:r>
            <a:r>
              <a:rPr lang="de-DE" dirty="0" err="1" smtClean="0"/>
              <a:t>älterwerden</a:t>
            </a:r>
            <a:r>
              <a:rPr lang="de-DE" dirty="0" smtClean="0"/>
              <a:t> der Erzdiözese Freiburg e.V.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8E3B-478B-4686-99EB-EF0094D43A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80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FORUM </a:t>
            </a:r>
            <a:r>
              <a:rPr lang="de-DE" dirty="0" err="1" smtClean="0"/>
              <a:t>älterwerden</a:t>
            </a:r>
            <a:r>
              <a:rPr lang="de-DE" dirty="0" smtClean="0"/>
              <a:t> der Erzdiözese Freiburg e.V. 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8E3B-478B-4686-99EB-EF0094D43A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475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FORUM </a:t>
            </a:r>
            <a:r>
              <a:rPr lang="de-DE" dirty="0" err="1" smtClean="0"/>
              <a:t>älterwerden</a:t>
            </a:r>
            <a:r>
              <a:rPr lang="de-DE" dirty="0" smtClean="0"/>
              <a:t> der Erzdiözese Freiburg e.V.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8E3B-478B-4686-99EB-EF0094D43A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932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FORUM </a:t>
            </a:r>
            <a:r>
              <a:rPr lang="de-DE" dirty="0" err="1" smtClean="0"/>
              <a:t>älterwerden</a:t>
            </a:r>
            <a:r>
              <a:rPr lang="de-DE" dirty="0" smtClean="0"/>
              <a:t> der Erzdiözese Freiburg e.V.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8E3B-478B-4686-99EB-EF0094D43A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6851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FORUM </a:t>
            </a:r>
            <a:r>
              <a:rPr lang="de-DE" dirty="0" err="1" smtClean="0"/>
              <a:t>älterwerden</a:t>
            </a:r>
            <a:r>
              <a:rPr lang="de-DE" dirty="0" smtClean="0"/>
              <a:t> der Erzdiözese Freiburg e.V.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8E3B-478B-4686-99EB-EF0094D43A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535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FORUM </a:t>
            </a:r>
            <a:r>
              <a:rPr lang="de-DE" dirty="0" err="1" smtClean="0"/>
              <a:t>älterwerden</a:t>
            </a:r>
            <a:r>
              <a:rPr lang="de-DE" dirty="0" smtClean="0"/>
              <a:t> der Erzdiözese Freiburg e.V. 	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8E3B-478B-4686-99EB-EF0094D43A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775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bg1">
                <a:lumMod val="95000"/>
              </a:schemeClr>
            </a:gs>
            <a:gs pos="62000">
              <a:schemeClr val="bg1"/>
            </a:gs>
            <a:gs pos="20000">
              <a:schemeClr val="bg1"/>
            </a:gs>
            <a:gs pos="100000">
              <a:srgbClr val="FFD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de-DE" dirty="0" smtClean="0"/>
              <a:t>FORUM </a:t>
            </a:r>
            <a:r>
              <a:rPr lang="de-DE" dirty="0" err="1" smtClean="0"/>
              <a:t>älterwerden</a:t>
            </a:r>
            <a:r>
              <a:rPr lang="de-DE" dirty="0" smtClean="0"/>
              <a:t> der Erzdiözese Freiburg e.V.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68E3B-478B-4686-99EB-EF0094D43A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619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Lucida Sans" panose="020B0602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Menschen auf dem Marktplatz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de-DE" dirty="0" smtClean="0"/>
          </a:p>
          <a:p>
            <a:pPr lvl="1"/>
            <a:r>
              <a:rPr lang="de-DE" dirty="0" smtClean="0"/>
              <a:t>Wie </a:t>
            </a:r>
            <a:r>
              <a:rPr lang="de-DE" dirty="0"/>
              <a:t>können wir Möglichkeiten eröffnen?</a:t>
            </a:r>
          </a:p>
          <a:p>
            <a:pPr lvl="1"/>
            <a:r>
              <a:rPr lang="de-DE" dirty="0"/>
              <a:t>Wen und was möchten wir neu in den Blick nehmen?</a:t>
            </a:r>
          </a:p>
          <a:p>
            <a:pPr lvl="1"/>
            <a:r>
              <a:rPr lang="de-DE" dirty="0"/>
              <a:t>Wo und wie können wir Raum (für Neues) schaffen?</a:t>
            </a:r>
          </a:p>
          <a:p>
            <a:pPr lvl="1"/>
            <a:r>
              <a:rPr lang="de-DE" dirty="0"/>
              <a:t>Mit wem wollen wir uns austauschen?</a:t>
            </a:r>
          </a:p>
          <a:p>
            <a:pPr lvl="1"/>
            <a:r>
              <a:rPr lang="de-DE" dirty="0"/>
              <a:t>Was bedeutet Gemeinschaft für uns?</a:t>
            </a:r>
          </a:p>
          <a:p>
            <a:pPr lvl="1"/>
            <a:r>
              <a:rPr lang="de-DE" dirty="0"/>
              <a:t>Wo wollen wir aktiv und kreativ werden?</a:t>
            </a:r>
          </a:p>
          <a:p>
            <a:pPr lvl="1"/>
            <a:r>
              <a:rPr lang="de-DE" dirty="0"/>
              <a:t>Wie gelingt es, dass Menschen</a:t>
            </a:r>
            <a:br>
              <a:rPr lang="de-DE" dirty="0"/>
            </a:br>
            <a:r>
              <a:rPr lang="de-DE" dirty="0"/>
              <a:t>sich willkommen fühlen?</a:t>
            </a:r>
          </a:p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891" y="25625"/>
            <a:ext cx="1531517" cy="1800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944" y="1028329"/>
            <a:ext cx="1531517" cy="153693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800" y="2565268"/>
            <a:ext cx="1530000" cy="16640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944" y="4200473"/>
            <a:ext cx="1530000" cy="1530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44" y="4518634"/>
            <a:ext cx="1530000" cy="214216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283" y="4715832"/>
            <a:ext cx="1530000" cy="214216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006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 den Blick nehmen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469362" y="1825625"/>
            <a:ext cx="6884437" cy="4351338"/>
          </a:xfrm>
        </p:spPr>
        <p:txBody>
          <a:bodyPr anchor="ctr"/>
          <a:lstStyle/>
          <a:p>
            <a:pPr lvl="0"/>
            <a:r>
              <a:rPr lang="de-DE" dirty="0"/>
              <a:t>Wen möchten wir mit unserer Seniorenarbeit erreichen / in den Blick nehmen?</a:t>
            </a:r>
          </a:p>
          <a:p>
            <a:pPr lvl="0"/>
            <a:r>
              <a:rPr lang="de-DE" dirty="0"/>
              <a:t>Wen haben wir bisher nicht im Blick, wenn wir etwas planen?</a:t>
            </a:r>
          </a:p>
          <a:p>
            <a:pPr lvl="0"/>
            <a:r>
              <a:rPr lang="de-DE" dirty="0"/>
              <a:t>Wie erreichen wir die Menschen</a:t>
            </a:r>
            <a:r>
              <a:rPr lang="de-DE" dirty="0" smtClean="0"/>
              <a:t>?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4"/>
          <a:stretch/>
        </p:blipFill>
        <p:spPr bwMode="auto">
          <a:xfrm>
            <a:off x="838200" y="1825625"/>
            <a:ext cx="3600000" cy="419342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86739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Raum schaffen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469362" y="1825625"/>
            <a:ext cx="6884437" cy="4351338"/>
          </a:xfrm>
        </p:spPr>
        <p:txBody>
          <a:bodyPr anchor="ctr"/>
          <a:lstStyle/>
          <a:p>
            <a:pPr lvl="0"/>
            <a:r>
              <a:rPr lang="de-DE" dirty="0"/>
              <a:t>Wo sind Treffpunkte für die Menschen </a:t>
            </a:r>
            <a:br>
              <a:rPr lang="de-DE" dirty="0"/>
            </a:br>
            <a:r>
              <a:rPr lang="de-DE" dirty="0"/>
              <a:t>aus unserer/n Nachbarschaft(en)?</a:t>
            </a:r>
          </a:p>
          <a:p>
            <a:pPr lvl="0"/>
            <a:r>
              <a:rPr lang="de-DE" dirty="0"/>
              <a:t>Wer hat keinen Ort, um sich zu treffen? </a:t>
            </a:r>
            <a:br>
              <a:rPr lang="de-DE" dirty="0"/>
            </a:br>
            <a:r>
              <a:rPr lang="de-DE" dirty="0"/>
              <a:t>Wer fragt unsere Räumlichkeiten an?</a:t>
            </a:r>
          </a:p>
          <a:p>
            <a:pPr lvl="0"/>
            <a:r>
              <a:rPr lang="de-DE" dirty="0"/>
              <a:t>Welche Orte gibt es, </a:t>
            </a:r>
            <a:br>
              <a:rPr lang="de-DE" dirty="0"/>
            </a:br>
            <a:r>
              <a:rPr lang="de-DE" dirty="0"/>
              <a:t>die (neu) belebt werden könnten?</a:t>
            </a:r>
          </a:p>
          <a:p>
            <a:pPr lvl="0"/>
            <a:r>
              <a:rPr lang="de-DE" dirty="0"/>
              <a:t>Wie können die Menschen </a:t>
            </a:r>
            <a:br>
              <a:rPr lang="de-DE" dirty="0"/>
            </a:br>
            <a:r>
              <a:rPr lang="de-DE" dirty="0"/>
              <a:t>die Räumlichkeiten erreichen?</a:t>
            </a:r>
          </a:p>
          <a:p>
            <a:pPr lvl="0"/>
            <a:r>
              <a:rPr lang="de-DE" dirty="0"/>
              <a:t>Wie groß muss eine Gemeinschaft sein?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62" y="2297949"/>
            <a:ext cx="3600000" cy="361274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5977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Austausch ermöglichen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469362" y="1825625"/>
            <a:ext cx="6884437" cy="4351338"/>
          </a:xfrm>
        </p:spPr>
        <p:txBody>
          <a:bodyPr anchor="ctr"/>
          <a:lstStyle/>
          <a:p>
            <a:pPr lvl="0"/>
            <a:r>
              <a:rPr lang="de-DE" dirty="0"/>
              <a:t>Mit wem außerhalb der Kirchengemeinde </a:t>
            </a:r>
            <a:br>
              <a:rPr lang="de-DE" dirty="0"/>
            </a:br>
            <a:r>
              <a:rPr lang="de-DE" dirty="0"/>
              <a:t>stehen wir im Kontakt?</a:t>
            </a:r>
          </a:p>
          <a:p>
            <a:pPr lvl="0"/>
            <a:r>
              <a:rPr lang="de-DE" dirty="0"/>
              <a:t>Von wem wissen wir zu wenig, </a:t>
            </a:r>
            <a:br>
              <a:rPr lang="de-DE" dirty="0"/>
            </a:br>
            <a:r>
              <a:rPr lang="de-DE" dirty="0"/>
              <a:t>um ›gemeinsame Sache‹ zu machen?</a:t>
            </a:r>
          </a:p>
          <a:p>
            <a:pPr lvl="0"/>
            <a:r>
              <a:rPr lang="de-DE" dirty="0"/>
              <a:t>Wo gibt es / braucht es ein Forum für den Austausch?</a:t>
            </a:r>
          </a:p>
          <a:p>
            <a:pPr lvl="0"/>
            <a:r>
              <a:rPr lang="de-DE" dirty="0"/>
              <a:t>Worüber möchten sich die Menschen austauschen?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62" y="2146616"/>
            <a:ext cx="3600000" cy="39154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7235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Gemeinschaft stiften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469362" y="1825625"/>
            <a:ext cx="6884437" cy="4351338"/>
          </a:xfrm>
        </p:spPr>
        <p:txBody>
          <a:bodyPr anchor="ctr">
            <a:normAutofit fontScale="92500" lnSpcReduction="10000"/>
          </a:bodyPr>
          <a:lstStyle/>
          <a:p>
            <a:pPr lvl="0"/>
            <a:r>
              <a:rPr lang="de-DE" dirty="0"/>
              <a:t>Wo können sich Menschen kennenlernen </a:t>
            </a:r>
            <a:br>
              <a:rPr lang="de-DE" dirty="0"/>
            </a:br>
            <a:r>
              <a:rPr lang="de-DE" dirty="0"/>
              <a:t>und ihr Leben teilen?</a:t>
            </a:r>
          </a:p>
          <a:p>
            <a:pPr lvl="0"/>
            <a:r>
              <a:rPr lang="de-DE" dirty="0"/>
              <a:t>Welche verlässlichen Gruppen gibt es bei uns?</a:t>
            </a:r>
          </a:p>
          <a:p>
            <a:pPr lvl="0"/>
            <a:r>
              <a:rPr lang="de-DE" dirty="0"/>
              <a:t>Was suchen die Menschen?</a:t>
            </a:r>
          </a:p>
          <a:p>
            <a:pPr lvl="0"/>
            <a:r>
              <a:rPr lang="de-DE" dirty="0"/>
              <a:t>Wie können wir die individuellen Bedürfnisse </a:t>
            </a:r>
            <a:br>
              <a:rPr lang="de-DE" dirty="0"/>
            </a:br>
            <a:r>
              <a:rPr lang="de-DE" dirty="0"/>
              <a:t>der unterschiedlichen Menschen aufnehmen?</a:t>
            </a:r>
          </a:p>
          <a:p>
            <a:pPr lvl="0"/>
            <a:r>
              <a:rPr lang="de-DE" dirty="0"/>
              <a:t>Wie können wir eine Gemeinschaft stärken </a:t>
            </a:r>
            <a:br>
              <a:rPr lang="de-DE" dirty="0"/>
            </a:br>
            <a:r>
              <a:rPr lang="de-DE" dirty="0"/>
              <a:t>bzw. eine neue Gemeinschaft schaffen?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62" y="2304322"/>
            <a:ext cx="3600000" cy="3600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2348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Aktiv sein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469362" y="1825625"/>
            <a:ext cx="6884437" cy="4351338"/>
          </a:xfrm>
        </p:spPr>
        <p:txBody>
          <a:bodyPr anchor="ctr">
            <a:normAutofit/>
          </a:bodyPr>
          <a:lstStyle/>
          <a:p>
            <a:pPr lvl="0"/>
            <a:r>
              <a:rPr lang="de-DE" dirty="0"/>
              <a:t>Wie können wir aktiv werden </a:t>
            </a:r>
            <a:br>
              <a:rPr lang="de-DE" dirty="0"/>
            </a:br>
            <a:r>
              <a:rPr lang="de-DE" dirty="0"/>
              <a:t>um alle Menschen in unserer Pfarrei erreichen?</a:t>
            </a:r>
          </a:p>
          <a:p>
            <a:pPr lvl="0"/>
            <a:r>
              <a:rPr lang="de-DE" dirty="0"/>
              <a:t>Was für aktive Angebote können wir </a:t>
            </a:r>
            <a:br>
              <a:rPr lang="de-DE" dirty="0"/>
            </a:br>
            <a:r>
              <a:rPr lang="de-DE" dirty="0"/>
              <a:t>für die aktiven </a:t>
            </a:r>
            <a:r>
              <a:rPr lang="de-DE" dirty="0" err="1"/>
              <a:t>Senior:innen</a:t>
            </a:r>
            <a:r>
              <a:rPr lang="de-DE" dirty="0"/>
              <a:t> anbieten?</a:t>
            </a:r>
          </a:p>
          <a:p>
            <a:pPr lvl="0"/>
            <a:r>
              <a:rPr lang="de-DE" dirty="0"/>
              <a:t>Wie können wir uns mit anderen Gruppierungen vernetzen um gemeinsam aktiv zu werden?</a:t>
            </a:r>
          </a:p>
          <a:p>
            <a:pPr lvl="0"/>
            <a:r>
              <a:rPr lang="de-DE" dirty="0"/>
              <a:t>Wie können wir uns aktiv </a:t>
            </a:r>
            <a:br>
              <a:rPr lang="de-DE" dirty="0"/>
            </a:br>
            <a:r>
              <a:rPr lang="de-DE" dirty="0"/>
              <a:t>in den Sozialraum einbringen?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62" y="1584124"/>
            <a:ext cx="3600000" cy="504039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2695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Kreativ sein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469362" y="1825625"/>
            <a:ext cx="6884437" cy="4351338"/>
          </a:xfrm>
        </p:spPr>
        <p:txBody>
          <a:bodyPr anchor="ctr">
            <a:normAutofit lnSpcReduction="10000"/>
          </a:bodyPr>
          <a:lstStyle/>
          <a:p>
            <a:pPr lvl="0"/>
            <a:r>
              <a:rPr lang="de-DE" dirty="0"/>
              <a:t>Was würden wir gerne anders machen? </a:t>
            </a:r>
            <a:br>
              <a:rPr lang="de-DE" dirty="0"/>
            </a:br>
            <a:r>
              <a:rPr lang="de-DE" dirty="0"/>
              <a:t>Was wünschen wir uns anders?</a:t>
            </a:r>
          </a:p>
          <a:p>
            <a:pPr lvl="0"/>
            <a:r>
              <a:rPr lang="de-DE" dirty="0"/>
              <a:t>Mit wem würden wir gerne </a:t>
            </a:r>
            <a:br>
              <a:rPr lang="de-DE" dirty="0"/>
            </a:br>
            <a:r>
              <a:rPr lang="de-DE" dirty="0"/>
              <a:t>zusammenarbeiten / Dinge anstoßen?</a:t>
            </a:r>
          </a:p>
          <a:p>
            <a:pPr lvl="0"/>
            <a:r>
              <a:rPr lang="de-DE" dirty="0"/>
              <a:t>Welche kreativen Themen können wir anbieten?</a:t>
            </a:r>
          </a:p>
          <a:p>
            <a:pPr lvl="0"/>
            <a:r>
              <a:rPr lang="de-DE" dirty="0"/>
              <a:t>Welche kreativen Menschen kennen wir, </a:t>
            </a:r>
            <a:br>
              <a:rPr lang="de-DE" dirty="0"/>
            </a:br>
            <a:r>
              <a:rPr lang="de-DE" dirty="0"/>
              <a:t>die Angebote anbieten könnten?</a:t>
            </a:r>
          </a:p>
          <a:p>
            <a:pPr lvl="0"/>
            <a:r>
              <a:rPr lang="de-DE" dirty="0"/>
              <a:t>Wie können wir kreative Zusammenarbeit fördern?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62" y="1481096"/>
            <a:ext cx="3600000" cy="504039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5133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Willkommen heißen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469362" y="1825625"/>
            <a:ext cx="6884437" cy="4351338"/>
          </a:xfrm>
        </p:spPr>
        <p:txBody>
          <a:bodyPr anchor="ctr">
            <a:normAutofit fontScale="92500" lnSpcReduction="10000"/>
          </a:bodyPr>
          <a:lstStyle/>
          <a:p>
            <a:pPr lvl="0"/>
            <a:r>
              <a:rPr lang="de-DE" dirty="0"/>
              <a:t>Wie wollen wir Menschen zu unseren Angeboten / Gruppierungen willkommen heißen?</a:t>
            </a:r>
          </a:p>
          <a:p>
            <a:pPr lvl="0"/>
            <a:r>
              <a:rPr lang="de-DE" dirty="0"/>
              <a:t>Welche Atmosphäre wollen wir bei unseren Angeboten / Treffen schaffen? </a:t>
            </a:r>
            <a:br>
              <a:rPr lang="de-DE" dirty="0"/>
            </a:br>
            <a:r>
              <a:rPr lang="de-DE" dirty="0"/>
              <a:t>Wen können wir um Unterstützung bitten?</a:t>
            </a:r>
          </a:p>
          <a:p>
            <a:pPr lvl="0"/>
            <a:r>
              <a:rPr lang="de-DE" dirty="0"/>
              <a:t>Welche ›Rolle‹ haben wir als Verantwortliche? </a:t>
            </a:r>
          </a:p>
          <a:p>
            <a:pPr lvl="0"/>
            <a:r>
              <a:rPr lang="de-DE" dirty="0"/>
              <a:t>Welche ›Rolle‹ haben unsere Gäste? </a:t>
            </a:r>
            <a:br>
              <a:rPr lang="de-DE" dirty="0"/>
            </a:br>
            <a:r>
              <a:rPr lang="de-DE" dirty="0"/>
              <a:t>Haben wir bei Veranstaltungen Personen, die speziell fürs Willkommen-heißen der Teilnehmenden da sind?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62" y="1835094"/>
            <a:ext cx="3600000" cy="433239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6770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32" t="12040" r="3862" b="3533"/>
          <a:stretch/>
        </p:blipFill>
        <p:spPr bwMode="auto">
          <a:xfrm>
            <a:off x="0" y="221989"/>
            <a:ext cx="12192000" cy="663601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14900" y="365125"/>
            <a:ext cx="6438900" cy="1325563"/>
          </a:xfrm>
        </p:spPr>
        <p:txBody>
          <a:bodyPr/>
          <a:lstStyle/>
          <a:p>
            <a:r>
              <a:rPr lang="de-DE" dirty="0" smtClean="0"/>
              <a:t>Das Bild vom Marktplatz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2059246" y="3385262"/>
            <a:ext cx="8073507" cy="329320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de-DE" sz="2600" dirty="0">
                <a:ea typeface="Calibri" panose="020F0502020204030204" pitchFamily="34" charset="0"/>
                <a:cs typeface="Times New Roman" panose="02020603050405020304" pitchFamily="18" charset="0"/>
              </a:rPr>
              <a:t>Wenn einmal alle zusammenkommen würden, </a:t>
            </a:r>
          </a:p>
          <a:p>
            <a:r>
              <a:rPr lang="de-DE" sz="26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171700" lvl="4" indent="-342900">
              <a:buClr>
                <a:srgbClr val="FFD200"/>
              </a:buClr>
              <a:buFont typeface="Symbol" panose="05050102010706020507" pitchFamily="18" charset="2"/>
              <a:buChar char=""/>
            </a:pPr>
            <a:r>
              <a:rPr lang="de-DE" sz="2600" dirty="0">
                <a:ea typeface="Calibri" panose="020F0502020204030204" pitchFamily="34" charset="0"/>
                <a:cs typeface="Times New Roman" panose="02020603050405020304" pitchFamily="18" charset="0"/>
              </a:rPr>
              <a:t>die wir dabei haben wollen,</a:t>
            </a:r>
          </a:p>
          <a:p>
            <a:pPr marL="2171700" lvl="4" indent="-342900">
              <a:buClr>
                <a:srgbClr val="FFD200"/>
              </a:buClr>
              <a:buFont typeface="Symbol" panose="05050102010706020507" pitchFamily="18" charset="2"/>
              <a:buChar char=""/>
            </a:pPr>
            <a:r>
              <a:rPr lang="de-DE" sz="2600" dirty="0">
                <a:ea typeface="Calibri" panose="020F0502020204030204" pitchFamily="34" charset="0"/>
                <a:cs typeface="Times New Roman" panose="02020603050405020304" pitchFamily="18" charset="0"/>
              </a:rPr>
              <a:t>die dabei sein sollten,</a:t>
            </a:r>
          </a:p>
          <a:p>
            <a:pPr marL="2171700" lvl="4" indent="-342900">
              <a:buClr>
                <a:srgbClr val="FFD200"/>
              </a:buClr>
              <a:buFont typeface="Symbol" panose="05050102010706020507" pitchFamily="18" charset="2"/>
              <a:buChar char=""/>
            </a:pPr>
            <a:r>
              <a:rPr lang="de-DE" sz="2600" dirty="0">
                <a:ea typeface="Calibri" panose="020F0502020204030204" pitchFamily="34" charset="0"/>
                <a:cs typeface="Times New Roman" panose="02020603050405020304" pitchFamily="18" charset="0"/>
              </a:rPr>
              <a:t>die von sich aus kommen, </a:t>
            </a:r>
            <a:r>
              <a:rPr lang="de-DE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wenn </a:t>
            </a:r>
            <a:r>
              <a:rPr lang="de-DE" sz="2600" dirty="0">
                <a:ea typeface="Calibri" panose="020F0502020204030204" pitchFamily="34" charset="0"/>
                <a:cs typeface="Times New Roman" panose="02020603050405020304" pitchFamily="18" charset="0"/>
              </a:rPr>
              <a:t>wir sie einladen,</a:t>
            </a:r>
          </a:p>
          <a:p>
            <a:pPr marL="457200"/>
            <a:r>
              <a:rPr lang="de-DE" sz="26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algn="ctr"/>
            <a:r>
              <a:rPr lang="de-DE" sz="2600" dirty="0">
                <a:ea typeface="Calibri" panose="020F0502020204030204" pitchFamily="34" charset="0"/>
                <a:cs typeface="Times New Roman" panose="02020603050405020304" pitchFamily="18" charset="0"/>
              </a:rPr>
              <a:t>– wer stünde dann alles auf unserem </a:t>
            </a:r>
            <a:r>
              <a:rPr lang="de-DE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Marktplatz?</a:t>
            </a:r>
            <a:r>
              <a:rPr lang="de-DE" sz="26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609824"/>
      </p:ext>
    </p:extLst>
  </p:cSld>
  <p:clrMapOvr>
    <a:masterClrMapping/>
  </p:clrMapOvr>
</p:sld>
</file>

<file path=ppt/theme/theme1.xml><?xml version="1.0" encoding="utf-8"?>
<a:theme xmlns:a="http://schemas.openxmlformats.org/drawingml/2006/main" name="FORUM">
  <a:themeElements>
    <a:clrScheme name="FORUM">
      <a:dk1>
        <a:sysClr val="windowText" lastClr="000000"/>
      </a:dk1>
      <a:lt1>
        <a:srgbClr val="FFFFFF"/>
      </a:lt1>
      <a:dk2>
        <a:srgbClr val="44546A"/>
      </a:dk2>
      <a:lt2>
        <a:srgbClr val="F2F2F2"/>
      </a:lt2>
      <a:accent1>
        <a:srgbClr val="CCAA00"/>
      </a:accent1>
      <a:accent2>
        <a:srgbClr val="FF0000"/>
      </a:accent2>
      <a:accent3>
        <a:srgbClr val="C00000"/>
      </a:accent3>
      <a:accent4>
        <a:srgbClr val="2E75B5"/>
      </a:accent4>
      <a:accent5>
        <a:srgbClr val="70AD47"/>
      </a:accent5>
      <a:accent6>
        <a:srgbClr val="954F72"/>
      </a:accent6>
      <a:hlink>
        <a:srgbClr val="48A1FA"/>
      </a:hlink>
      <a:folHlink>
        <a:srgbClr val="0563C1"/>
      </a:folHlink>
    </a:clrScheme>
    <a:fontScheme name="FORUM">
      <a:majorFont>
        <a:latin typeface="Lucida Sans"/>
        <a:ea typeface=""/>
        <a:cs typeface=""/>
      </a:majorFont>
      <a:minorFont>
        <a:latin typeface="Arial"/>
        <a:ea typeface=""/>
        <a:cs typeface=""/>
      </a:minorFont>
    </a:fontScheme>
    <a:fmtScheme name="Schatten oben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D57F4C6F-5647-4090-93F6-C1944300D77A}" vid="{D6CC3089-B0A2-4B22-9E65-BB17D8EF0C2C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2021_FORUM-PPT-Vorlage</Template>
  <TotalTime>0</TotalTime>
  <Words>479</Words>
  <Application>Microsoft Office PowerPoint</Application>
  <PresentationFormat>Breitbild</PresentationFormat>
  <Paragraphs>54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Lucida Sans</vt:lpstr>
      <vt:lpstr>Symbol</vt:lpstr>
      <vt:lpstr>Times New Roman</vt:lpstr>
      <vt:lpstr>FORUM</vt:lpstr>
      <vt:lpstr>Menschen auf dem Marktplatz</vt:lpstr>
      <vt:lpstr>In den Blick nehmen</vt:lpstr>
      <vt:lpstr>Raum schaffen</vt:lpstr>
      <vt:lpstr>Austausch ermöglichen</vt:lpstr>
      <vt:lpstr>Gemeinschaft stiften</vt:lpstr>
      <vt:lpstr>Aktiv sein</vt:lpstr>
      <vt:lpstr>Kreativ sein</vt:lpstr>
      <vt:lpstr>Willkommen heißen</vt:lpstr>
      <vt:lpstr>Das Bild vom Marktplatz</vt:lpstr>
    </vt:vector>
  </TitlesOfParts>
  <Company>Erzbistum Freiburg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 sieht die Seniorenarbeit aus,  wenn unsere ›Vision‹ Wirklichkeit wird?</dc:title>
  <dc:creator>Braun Johannes</dc:creator>
  <cp:lastModifiedBy>Braun Johannes</cp:lastModifiedBy>
  <cp:revision>6</cp:revision>
  <dcterms:created xsi:type="dcterms:W3CDTF">2023-04-20T11:36:36Z</dcterms:created>
  <dcterms:modified xsi:type="dcterms:W3CDTF">2023-05-03T10:54:51Z</dcterms:modified>
</cp:coreProperties>
</file>