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EDA89-98EC-42D4-BA06-8C3FA96558D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35EA-299B-4BBE-8631-D62ADA08F1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56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743200" cy="17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2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29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2">
    <p:bg>
      <p:bgPr>
        <a:gradFill>
          <a:gsLst>
            <a:gs pos="3000">
              <a:schemeClr val="bg1">
                <a:lumMod val="95000"/>
              </a:schemeClr>
            </a:gs>
            <a:gs pos="62000">
              <a:schemeClr val="bg1"/>
            </a:gs>
            <a:gs pos="20000">
              <a:schemeClr val="bg1"/>
            </a:gs>
            <a:gs pos="100000">
              <a:srgbClr val="FFD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14" y="0"/>
            <a:ext cx="1794186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1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75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32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85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3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 	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75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1">
                <a:lumMod val="95000"/>
              </a:schemeClr>
            </a:gs>
            <a:gs pos="62000">
              <a:schemeClr val="bg1"/>
            </a:gs>
            <a:gs pos="20000">
              <a:schemeClr val="bg1"/>
            </a:gs>
            <a:gs pos="100000">
              <a:srgbClr val="FFD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 dirty="0" smtClean="0"/>
              <a:t>FORUM </a:t>
            </a:r>
            <a:r>
              <a:rPr lang="de-DE" dirty="0" err="1" smtClean="0"/>
              <a:t>älterwerden</a:t>
            </a:r>
            <a:r>
              <a:rPr lang="de-DE" dirty="0" smtClean="0"/>
              <a:t> der Erzdiözese Freiburg e.V.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8E3B-478B-4686-99EB-EF0094D43A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1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Wie sieht die Seniorenarbeit aus, </a:t>
            </a:r>
            <a:br>
              <a:rPr lang="de-DE" dirty="0"/>
            </a:br>
            <a:r>
              <a:rPr lang="de-DE" dirty="0"/>
              <a:t>wenn unsere ›Vision‹ Wirklichkeit wird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Inhaltsplatzhalter 3" descr="G:\Inklusion - Generationen\5- FORUM älterwerden\5-5 ÖA\5-63 Erklärvideo\Erklärvideo 8-2022\Arbeitshilfe zum Erklärvideo\Vorbereitung\05_Vision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" b="297"/>
          <a:stretch/>
        </p:blipFill>
        <p:spPr bwMode="auto">
          <a:xfrm>
            <a:off x="2226745" y="1825625"/>
            <a:ext cx="773851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006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Welche Ideen, Wünsche, ›Visionen‹, Träume </a:t>
            </a:r>
            <a:br>
              <a:rPr lang="de-DE" b="1" dirty="0"/>
            </a:br>
            <a:r>
              <a:rPr lang="de-DE" b="1" dirty="0"/>
              <a:t>würden Sie / würden wir ergänzen</a:t>
            </a:r>
            <a:r>
              <a:rPr lang="de-DE" b="1" dirty="0" smtClean="0"/>
              <a:t>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/>
          <a:stretch/>
        </p:blipFill>
        <p:spPr bwMode="auto">
          <a:xfrm>
            <a:off x="4241627" y="1825625"/>
            <a:ext cx="3708745" cy="432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683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Welche Ideen, Wünsche, ›Visionen‹, Träume </a:t>
            </a:r>
            <a:br>
              <a:rPr lang="de-DE" b="1" dirty="0"/>
            </a:br>
            <a:r>
              <a:rPr lang="de-DE" b="1" dirty="0"/>
              <a:t>würden Sie / würden wir </a:t>
            </a:r>
            <a:r>
              <a:rPr lang="de-DE" b="1" dirty="0" smtClean="0"/>
              <a:t>ergänzen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… an </a:t>
            </a:r>
            <a:r>
              <a:rPr lang="de-DE" i="1" dirty="0"/>
              <a:t>unserem</a:t>
            </a:r>
            <a:r>
              <a:rPr lang="de-DE" dirty="0"/>
              <a:t> Ort / in </a:t>
            </a:r>
            <a:r>
              <a:rPr lang="de-DE" i="1" dirty="0"/>
              <a:t>unserer</a:t>
            </a:r>
            <a:r>
              <a:rPr lang="de-DE" dirty="0"/>
              <a:t> Pfarrei?</a:t>
            </a:r>
          </a:p>
          <a:p>
            <a:pPr lvl="0"/>
            <a:r>
              <a:rPr lang="de-DE" dirty="0"/>
              <a:t>… im Hinblick auf die Menschen, die </a:t>
            </a:r>
            <a:r>
              <a:rPr lang="de-DE" i="1" dirty="0"/>
              <a:t>hier</a:t>
            </a:r>
            <a:r>
              <a:rPr lang="de-DE" dirty="0"/>
              <a:t> leben?</a:t>
            </a:r>
          </a:p>
          <a:p>
            <a:pPr lvl="0"/>
            <a:r>
              <a:rPr lang="de-DE" dirty="0"/>
              <a:t>… in Bezug auf die </a:t>
            </a:r>
            <a:r>
              <a:rPr lang="de-DE" i="1" dirty="0"/>
              <a:t>Engagierten</a:t>
            </a:r>
            <a:r>
              <a:rPr lang="de-DE" dirty="0"/>
              <a:t>, die sich bei uns einbringen?</a:t>
            </a:r>
          </a:p>
          <a:p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 </a:t>
            </a:r>
            <a:r>
              <a:rPr lang="de-DE" b="1" dirty="0" smtClean="0"/>
              <a:t>Wie </a:t>
            </a:r>
            <a:r>
              <a:rPr lang="de-DE" b="1" dirty="0"/>
              <a:t>soll die Seniorenarbeit bei uns konkret aussehen?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79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zentrale Sätze des </a:t>
            </a:r>
            <a:r>
              <a:rPr lang="de-DE" dirty="0" err="1" smtClean="0"/>
              <a:t>Erklärvideos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844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Ergänzungen der Schlagworte:</a:t>
            </a:r>
          </a:p>
          <a:p>
            <a:r>
              <a:rPr lang="de-DE" dirty="0" smtClean="0"/>
              <a:t>Raum schaffen …</a:t>
            </a:r>
          </a:p>
          <a:p>
            <a:r>
              <a:rPr lang="de-DE" dirty="0" smtClean="0"/>
              <a:t>Austausch ermöglichen …</a:t>
            </a:r>
          </a:p>
          <a:p>
            <a:r>
              <a:rPr lang="de-DE" dirty="0" smtClean="0"/>
              <a:t>Gemeinschaft stiften …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23" y="4751018"/>
            <a:ext cx="318884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99" y="4751018"/>
            <a:ext cx="319220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5" y="4751018"/>
            <a:ext cx="319220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5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zentrale Sätze des </a:t>
            </a:r>
            <a:r>
              <a:rPr lang="de-DE" dirty="0" err="1" smtClean="0"/>
              <a:t>Erklärvideos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844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i="1" dirty="0"/>
              <a:t>Was haben wir nun vor?</a:t>
            </a:r>
            <a:endParaRPr lang="de-DE" dirty="0"/>
          </a:p>
          <a:p>
            <a:pPr lvl="0"/>
            <a:r>
              <a:rPr lang="de-DE" dirty="0"/>
              <a:t>Wir schauen gemeinsam auf diese Sätze.</a:t>
            </a:r>
          </a:p>
          <a:p>
            <a:pPr lvl="0"/>
            <a:r>
              <a:rPr lang="de-DE" dirty="0"/>
              <a:t>Wir diskutieren die verschiedenen Impulse dazu.</a:t>
            </a:r>
          </a:p>
          <a:p>
            <a:pPr lvl="0"/>
            <a:r>
              <a:rPr lang="de-DE" dirty="0"/>
              <a:t>Wir überlegen, was wir vor Ort ergänzen oder ändern würden.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23" y="4751018"/>
            <a:ext cx="318884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99" y="4751018"/>
            <a:ext cx="319220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5" y="4751018"/>
            <a:ext cx="319220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07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»Raum schaffen,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damit </a:t>
            </a:r>
            <a:r>
              <a:rPr lang="de-DE" b="1" dirty="0"/>
              <a:t>Menschen </a:t>
            </a:r>
            <a:r>
              <a:rPr lang="de-DE" b="1" dirty="0" smtClean="0"/>
              <a:t>sich </a:t>
            </a:r>
            <a:r>
              <a:rPr lang="de-DE" b="1" dirty="0"/>
              <a:t>entfalten können«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69" y="1825625"/>
            <a:ext cx="7661285" cy="4320000"/>
          </a:xfrm>
        </p:spPr>
      </p:pic>
    </p:spTree>
    <p:extLst>
      <p:ext uri="{BB962C8B-B14F-4D97-AF65-F5344CB8AC3E}">
        <p14:creationId xmlns:p14="http://schemas.microsoft.com/office/powerpoint/2010/main" val="302549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»Raum schaffen, </a:t>
            </a:r>
            <a:br>
              <a:rPr lang="de-DE" b="1" dirty="0"/>
            </a:br>
            <a:r>
              <a:rPr lang="de-DE" b="1" dirty="0"/>
              <a:t>damit Menschen sich entfalten können«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(Weiter-)Entwicklung endet nicht: </a:t>
            </a:r>
            <a:br>
              <a:rPr lang="de-DE" dirty="0"/>
            </a:br>
            <a:r>
              <a:rPr lang="de-DE" dirty="0" err="1"/>
              <a:t>jede:r</a:t>
            </a:r>
            <a:r>
              <a:rPr lang="de-DE" dirty="0"/>
              <a:t> Einzelne kann Neues Lernen, </a:t>
            </a:r>
            <a:br>
              <a:rPr lang="de-DE" dirty="0"/>
            </a:br>
            <a:r>
              <a:rPr lang="de-DE" dirty="0"/>
              <a:t>sich verändern, sich entfalten, mutig sein – </a:t>
            </a:r>
            <a:r>
              <a:rPr lang="de-DE" i="1" dirty="0"/>
              <a:t>egal wie alt</a:t>
            </a:r>
            <a:r>
              <a:rPr lang="de-DE" dirty="0"/>
              <a:t>!</a:t>
            </a:r>
          </a:p>
          <a:p>
            <a:pPr lvl="0"/>
            <a:r>
              <a:rPr lang="de-DE" dirty="0"/>
              <a:t>Dafür muss aber eins stimmen: die </a:t>
            </a:r>
            <a:r>
              <a:rPr lang="de-DE" i="1" dirty="0"/>
              <a:t>Rahmenbedingungen</a:t>
            </a:r>
            <a:r>
              <a:rPr lang="de-DE" dirty="0"/>
              <a:t>!</a:t>
            </a:r>
          </a:p>
          <a:p>
            <a:pPr lvl="0"/>
            <a:r>
              <a:rPr lang="de-DE" dirty="0"/>
              <a:t>Zur Entfaltung gehört auch die Einsicht:</a:t>
            </a:r>
            <a:br>
              <a:rPr lang="de-DE" dirty="0"/>
            </a:br>
            <a:r>
              <a:rPr lang="de-DE" dirty="0"/>
              <a:t>Es gibt </a:t>
            </a:r>
            <a:r>
              <a:rPr lang="de-DE" i="1" dirty="0"/>
              <a:t>keine festgelegten Rollenbilder</a:t>
            </a:r>
            <a:r>
              <a:rPr lang="de-DE" dirty="0"/>
              <a:t> mehr für älterwerdende, alte und </a:t>
            </a:r>
            <a:r>
              <a:rPr lang="de-DE" dirty="0" err="1"/>
              <a:t>hochaltrige</a:t>
            </a:r>
            <a:r>
              <a:rPr lang="de-DE" dirty="0"/>
              <a:t> Menschen!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 Was meinen Sie dazu?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 Was können wir tun?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834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»Austausch ermöglichen, damit Bedürfnisse</a:t>
            </a:r>
            <a:br>
              <a:rPr lang="de-DE" b="1" dirty="0"/>
            </a:br>
            <a:r>
              <a:rPr lang="de-DE" b="1" dirty="0"/>
              <a:t>und Ressourcen deutlich werden«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69" y="1825625"/>
            <a:ext cx="7661285" cy="4320000"/>
          </a:xfrm>
        </p:spPr>
      </p:pic>
    </p:spTree>
    <p:extLst>
      <p:ext uri="{BB962C8B-B14F-4D97-AF65-F5344CB8AC3E}">
        <p14:creationId xmlns:p14="http://schemas.microsoft.com/office/powerpoint/2010/main" val="376473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»Austausch ermöglichen, damit </a:t>
            </a:r>
            <a:r>
              <a:rPr lang="de-DE" b="1" dirty="0" smtClean="0"/>
              <a:t>Bedürfnisse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und </a:t>
            </a:r>
            <a:r>
              <a:rPr lang="de-DE" b="1" dirty="0" smtClean="0"/>
              <a:t>Ressourcen deutlich </a:t>
            </a:r>
            <a:r>
              <a:rPr lang="de-DE" b="1" dirty="0"/>
              <a:t>werden</a:t>
            </a:r>
            <a:r>
              <a:rPr lang="de-DE" b="1" dirty="0" smtClean="0"/>
              <a:t>«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Einerseits: Austausch mit Gleichaltrigen und Gleichgesinnten über </a:t>
            </a:r>
            <a:r>
              <a:rPr lang="de-DE" i="1" dirty="0"/>
              <a:t>ähnliche</a:t>
            </a:r>
            <a:r>
              <a:rPr lang="de-DE" dirty="0"/>
              <a:t> </a:t>
            </a:r>
            <a:r>
              <a:rPr lang="de-DE" dirty="0" err="1"/>
              <a:t>Betroffenheiten</a:t>
            </a:r>
            <a:r>
              <a:rPr lang="de-DE" dirty="0"/>
              <a:t> oder Interessenlagen</a:t>
            </a:r>
          </a:p>
          <a:p>
            <a:pPr lvl="0"/>
            <a:r>
              <a:rPr lang="de-DE" dirty="0"/>
              <a:t>Andererseits: Austausch mit jüngeren </a:t>
            </a:r>
            <a:r>
              <a:rPr lang="de-DE" i="1" dirty="0"/>
              <a:t>und</a:t>
            </a:r>
            <a:r>
              <a:rPr lang="de-DE" dirty="0"/>
              <a:t> älteren Menschen, mit Menschen aus </a:t>
            </a:r>
            <a:r>
              <a:rPr lang="de-DE" i="1" dirty="0"/>
              <a:t>anderen</a:t>
            </a:r>
            <a:r>
              <a:rPr lang="de-DE" dirty="0"/>
              <a:t> Kulturen/Religionen, </a:t>
            </a:r>
            <a:br>
              <a:rPr lang="de-DE" dirty="0"/>
            </a:br>
            <a:r>
              <a:rPr lang="de-DE" dirty="0"/>
              <a:t>mit Menschen mit </a:t>
            </a:r>
            <a:r>
              <a:rPr lang="de-DE" i="1" dirty="0"/>
              <a:t>anderen</a:t>
            </a:r>
            <a:r>
              <a:rPr lang="de-DE" dirty="0"/>
              <a:t> Interessen</a:t>
            </a:r>
          </a:p>
          <a:p>
            <a:r>
              <a:rPr lang="de-DE" dirty="0"/>
              <a:t>Dabei ist wichtig: </a:t>
            </a:r>
            <a:br>
              <a:rPr lang="de-DE" dirty="0"/>
            </a:br>
            <a:r>
              <a:rPr lang="de-DE" dirty="0"/>
              <a:t>die </a:t>
            </a:r>
            <a:r>
              <a:rPr lang="de-DE" i="1" dirty="0"/>
              <a:t>Bedürfnisse</a:t>
            </a:r>
            <a:r>
              <a:rPr lang="de-DE" dirty="0"/>
              <a:t> von sich und anderen zu kennen – und: </a:t>
            </a:r>
            <a:br>
              <a:rPr lang="de-DE" dirty="0"/>
            </a:br>
            <a:r>
              <a:rPr lang="de-DE" dirty="0"/>
              <a:t>zu wissen, was ich selbst und andere </a:t>
            </a:r>
            <a:r>
              <a:rPr lang="de-DE" i="1" dirty="0"/>
              <a:t>›schaffen‹ können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 Was meinen Sie dazu?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 Was können wir tun?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397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»Gemeinschaft stiften,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damit </a:t>
            </a:r>
            <a:r>
              <a:rPr lang="de-DE" b="1" dirty="0"/>
              <a:t>Menschen </a:t>
            </a:r>
            <a:r>
              <a:rPr lang="de-DE" b="1" dirty="0" smtClean="0"/>
              <a:t>einen </a:t>
            </a:r>
            <a:r>
              <a:rPr lang="de-DE" b="1" dirty="0"/>
              <a:t>Ort haben, an dem sie </a:t>
            </a:r>
            <a:r>
              <a:rPr lang="de-DE" b="1" dirty="0" smtClean="0"/>
              <a:t>sie </a:t>
            </a:r>
            <a:r>
              <a:rPr lang="de-DE" b="1" dirty="0"/>
              <a:t>selbst sein können«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31" y="1825625"/>
            <a:ext cx="7653220" cy="4320000"/>
          </a:xfrm>
        </p:spPr>
      </p:pic>
    </p:spTree>
    <p:extLst>
      <p:ext uri="{BB962C8B-B14F-4D97-AF65-F5344CB8AC3E}">
        <p14:creationId xmlns:p14="http://schemas.microsoft.com/office/powerpoint/2010/main" val="66074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/>
              <a:t>»Gemeinschaft stiften,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damit </a:t>
            </a:r>
            <a:r>
              <a:rPr lang="de-DE" b="1" dirty="0"/>
              <a:t>Menschen </a:t>
            </a:r>
            <a:r>
              <a:rPr lang="de-DE" b="1" dirty="0" smtClean="0"/>
              <a:t>einen </a:t>
            </a:r>
            <a:r>
              <a:rPr lang="de-DE" b="1" dirty="0"/>
              <a:t>Ort haben, an dem sie </a:t>
            </a:r>
            <a:r>
              <a:rPr lang="de-DE" b="1" dirty="0" smtClean="0"/>
              <a:t>sie </a:t>
            </a:r>
            <a:r>
              <a:rPr lang="de-DE" b="1" dirty="0"/>
              <a:t>selbst sein können«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i="1" dirty="0"/>
              <a:t>Gemein-Sinn und Eigen-Sinn sind wichtig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Niemand sollte sich für die Gemeinschaft ›verbiegen‹ müssen</a:t>
            </a:r>
          </a:p>
          <a:p>
            <a:pPr lvl="0"/>
            <a:r>
              <a:rPr lang="de-DE" dirty="0"/>
              <a:t>Die Frage: Wann möchte ich andere Menschen um mich haben– und wann brauche ich Zeit für mich?</a:t>
            </a:r>
          </a:p>
          <a:p>
            <a:pPr lvl="0"/>
            <a:r>
              <a:rPr lang="de-DE" dirty="0"/>
              <a:t>Nicht einsam kommen und einsam wieder gehen, </a:t>
            </a:r>
            <a:br>
              <a:rPr lang="de-DE" dirty="0"/>
            </a:br>
            <a:r>
              <a:rPr lang="de-DE" dirty="0"/>
              <a:t>weil kein </a:t>
            </a:r>
            <a:r>
              <a:rPr lang="de-DE" i="1" dirty="0"/>
              <a:t>echter Kontakt</a:t>
            </a:r>
            <a:r>
              <a:rPr lang="de-DE" dirty="0"/>
              <a:t> möglich war!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 Was meinen Sie dazu?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 Was können wir tun?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03627282"/>
      </p:ext>
    </p:extLst>
  </p:cSld>
  <p:clrMapOvr>
    <a:masterClrMapping/>
  </p:clrMapOvr>
</p:sld>
</file>

<file path=ppt/theme/theme1.xml><?xml version="1.0" encoding="utf-8"?>
<a:theme xmlns:a="http://schemas.openxmlformats.org/drawingml/2006/main" name="FORUM">
  <a:themeElements>
    <a:clrScheme name="FORUM">
      <a:dk1>
        <a:sysClr val="windowText" lastClr="000000"/>
      </a:dk1>
      <a:lt1>
        <a:srgbClr val="FFFFFF"/>
      </a:lt1>
      <a:dk2>
        <a:srgbClr val="44546A"/>
      </a:dk2>
      <a:lt2>
        <a:srgbClr val="F2F2F2"/>
      </a:lt2>
      <a:accent1>
        <a:srgbClr val="CCAA00"/>
      </a:accent1>
      <a:accent2>
        <a:srgbClr val="FF0000"/>
      </a:accent2>
      <a:accent3>
        <a:srgbClr val="C00000"/>
      </a:accent3>
      <a:accent4>
        <a:srgbClr val="2E75B5"/>
      </a:accent4>
      <a:accent5>
        <a:srgbClr val="70AD47"/>
      </a:accent5>
      <a:accent6>
        <a:srgbClr val="954F72"/>
      </a:accent6>
      <a:hlink>
        <a:srgbClr val="48A1FA"/>
      </a:hlink>
      <a:folHlink>
        <a:srgbClr val="0563C1"/>
      </a:folHlink>
    </a:clrScheme>
    <a:fontScheme name="FORUM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Schatten obe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57F4C6F-5647-4090-93F6-C1944300D77A}" vid="{D6CC3089-B0A2-4B22-9E65-BB17D8EF0C2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2021_FORUM-PPT-Vorlage</Template>
  <TotalTime>0</TotalTime>
  <Words>443</Words>
  <Application>Microsoft Office PowerPoint</Application>
  <PresentationFormat>Breitbild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Sans</vt:lpstr>
      <vt:lpstr>Wingdings</vt:lpstr>
      <vt:lpstr>FORUM</vt:lpstr>
      <vt:lpstr>Wie sieht die Seniorenarbeit aus,  wenn unsere ›Vision‹ Wirklichkeit wird?</vt:lpstr>
      <vt:lpstr>3 zentrale Sätze des Erklärvideos</vt:lpstr>
      <vt:lpstr>3 zentrale Sätze des Erklärvideos</vt:lpstr>
      <vt:lpstr>»Raum schaffen,  damit Menschen sich entfalten können«</vt:lpstr>
      <vt:lpstr>»Raum schaffen,  damit Menschen sich entfalten können«</vt:lpstr>
      <vt:lpstr>»Austausch ermöglichen, damit Bedürfnisse und Ressourcen deutlich werden« </vt:lpstr>
      <vt:lpstr>»Austausch ermöglichen, damit Bedürfnisse und Ressourcen deutlich werden« </vt:lpstr>
      <vt:lpstr>»Gemeinschaft stiften,  damit Menschen einen Ort haben, an dem sie sie selbst sein können«</vt:lpstr>
      <vt:lpstr>»Gemeinschaft stiften,  damit Menschen einen Ort haben, an dem sie sie selbst sein können«</vt:lpstr>
      <vt:lpstr>Welche Ideen, Wünsche, ›Visionen‹, Träume  würden Sie / würden wir ergänzen?</vt:lpstr>
      <vt:lpstr>Welche Ideen, Wünsche, ›Visionen‹, Träume  würden Sie / würden wir ergänzen …</vt:lpstr>
    </vt:vector>
  </TitlesOfParts>
  <Company>Erzbistum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sieht die Seniorenarbeit aus,  wenn unsere ›Vision‹ Wirklichkeit wird?</dc:title>
  <dc:creator>Braun Johannes</dc:creator>
  <cp:lastModifiedBy>Braun Johannes</cp:lastModifiedBy>
  <cp:revision>3</cp:revision>
  <dcterms:created xsi:type="dcterms:W3CDTF">2023-04-20T11:36:36Z</dcterms:created>
  <dcterms:modified xsi:type="dcterms:W3CDTF">2023-05-03T10:55:19Z</dcterms:modified>
</cp:coreProperties>
</file>